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
  </p:notesMasterIdLst>
  <p:sldIdLst>
    <p:sldId id="256" r:id="rId2"/>
    <p:sldId id="259" r:id="rId3"/>
    <p:sldId id="257" r:id="rId4"/>
    <p:sldId id="258" r:id="rId5"/>
    <p:sldId id="260" r:id="rId6"/>
    <p:sldId id="261" r:id="rId7"/>
    <p:sldId id="262" r:id="rId8"/>
    <p:sldId id="264"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87190" autoAdjust="0"/>
  </p:normalViewPr>
  <p:slideViewPr>
    <p:cSldViewPr snapToGrid="0">
      <p:cViewPr varScale="1">
        <p:scale>
          <a:sx n="93" d="100"/>
          <a:sy n="93" d="100"/>
        </p:scale>
        <p:origin x="1188"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95D892F-4B97-4108-AA9E-A8349C442C18}" type="doc">
      <dgm:prSet loTypeId="urn:microsoft.com/office/officeart/2005/8/layout/hProcess4" loCatId="process" qsTypeId="urn:microsoft.com/office/officeart/2005/8/quickstyle/simple1" qsCatId="simple" csTypeId="urn:microsoft.com/office/officeart/2005/8/colors/accent1_2" csCatId="accent1" phldr="1"/>
      <dgm:spPr/>
      <dgm:t>
        <a:bodyPr/>
        <a:lstStyle/>
        <a:p>
          <a:endParaRPr lang="en-GB"/>
        </a:p>
      </dgm:t>
    </dgm:pt>
    <dgm:pt modelId="{15909D1C-D319-4DB1-8BA6-E1E3335ECB0E}">
      <dgm:prSet phldrT="[Text]"/>
      <dgm:spPr/>
      <dgm:t>
        <a:bodyPr/>
        <a:lstStyle/>
        <a:p>
          <a:r>
            <a:rPr lang="en-GB" dirty="0"/>
            <a:t>Before Ride</a:t>
          </a:r>
        </a:p>
      </dgm:t>
    </dgm:pt>
    <dgm:pt modelId="{966B7BAF-D60B-4808-A31B-31D620DCF38F}" type="parTrans" cxnId="{99DD8D8D-1A51-40E3-8966-13FFAA86A9C6}">
      <dgm:prSet/>
      <dgm:spPr/>
      <dgm:t>
        <a:bodyPr/>
        <a:lstStyle/>
        <a:p>
          <a:endParaRPr lang="en-GB"/>
        </a:p>
      </dgm:t>
    </dgm:pt>
    <dgm:pt modelId="{4AC102FA-B29E-4A33-B8CD-5D07AD1CCB0F}" type="sibTrans" cxnId="{99DD8D8D-1A51-40E3-8966-13FFAA86A9C6}">
      <dgm:prSet/>
      <dgm:spPr/>
      <dgm:t>
        <a:bodyPr/>
        <a:lstStyle/>
        <a:p>
          <a:endParaRPr lang="en-GB"/>
        </a:p>
      </dgm:t>
    </dgm:pt>
    <dgm:pt modelId="{059185B2-45A0-4F8A-923B-DC212027B515}">
      <dgm:prSet phldrT="[Text]"/>
      <dgm:spPr/>
      <dgm:t>
        <a:bodyPr/>
        <a:lstStyle/>
        <a:p>
          <a:r>
            <a:rPr lang="en-GB" dirty="0"/>
            <a:t>Bicycle ID (bike_id)</a:t>
          </a:r>
        </a:p>
      </dgm:t>
    </dgm:pt>
    <dgm:pt modelId="{1FC77104-A6DC-465D-A759-CCF324761780}" type="parTrans" cxnId="{001BAEBB-82C9-45EE-8644-8F22B6B7E7A4}">
      <dgm:prSet/>
      <dgm:spPr/>
      <dgm:t>
        <a:bodyPr/>
        <a:lstStyle/>
        <a:p>
          <a:endParaRPr lang="en-GB"/>
        </a:p>
      </dgm:t>
    </dgm:pt>
    <dgm:pt modelId="{5773481B-27B2-4F32-A235-794AF931F6CD}" type="sibTrans" cxnId="{001BAEBB-82C9-45EE-8644-8F22B6B7E7A4}">
      <dgm:prSet/>
      <dgm:spPr/>
      <dgm:t>
        <a:bodyPr/>
        <a:lstStyle/>
        <a:p>
          <a:endParaRPr lang="en-GB"/>
        </a:p>
      </dgm:t>
    </dgm:pt>
    <dgm:pt modelId="{7434FB50-E1B6-4927-AFEB-CB1F482DC424}">
      <dgm:prSet phldrT="[Text]"/>
      <dgm:spPr/>
      <dgm:t>
        <a:bodyPr/>
        <a:lstStyle/>
        <a:p>
          <a:r>
            <a:rPr lang="en-GB" dirty="0"/>
            <a:t>Customer information</a:t>
          </a:r>
        </a:p>
      </dgm:t>
    </dgm:pt>
    <dgm:pt modelId="{69AE971C-8781-45CD-AB48-70EF6BD79ABC}" type="parTrans" cxnId="{818B1F2E-5149-4A08-B0E8-D8576E2B98C5}">
      <dgm:prSet/>
      <dgm:spPr/>
      <dgm:t>
        <a:bodyPr/>
        <a:lstStyle/>
        <a:p>
          <a:endParaRPr lang="en-GB"/>
        </a:p>
      </dgm:t>
    </dgm:pt>
    <dgm:pt modelId="{D494E11B-D5FE-41A2-9738-961282E9AD52}" type="sibTrans" cxnId="{818B1F2E-5149-4A08-B0E8-D8576E2B98C5}">
      <dgm:prSet/>
      <dgm:spPr/>
      <dgm:t>
        <a:bodyPr/>
        <a:lstStyle/>
        <a:p>
          <a:endParaRPr lang="en-GB"/>
        </a:p>
      </dgm:t>
    </dgm:pt>
    <dgm:pt modelId="{CD609117-9D5A-4EE9-A809-7051E741AA32}">
      <dgm:prSet phldrT="[Text]"/>
      <dgm:spPr/>
      <dgm:t>
        <a:bodyPr/>
        <a:lstStyle/>
        <a:p>
          <a:r>
            <a:rPr lang="en-GB" dirty="0"/>
            <a:t>At point of hire</a:t>
          </a:r>
        </a:p>
      </dgm:t>
    </dgm:pt>
    <dgm:pt modelId="{72808776-46C5-4A45-A5E7-DDBBB118C643}" type="parTrans" cxnId="{B1E4BA47-91EF-4E8A-845D-9F071BF81618}">
      <dgm:prSet/>
      <dgm:spPr/>
      <dgm:t>
        <a:bodyPr/>
        <a:lstStyle/>
        <a:p>
          <a:endParaRPr lang="en-GB"/>
        </a:p>
      </dgm:t>
    </dgm:pt>
    <dgm:pt modelId="{3374E1F7-7F57-42ED-BC1D-1797B0C9A484}" type="sibTrans" cxnId="{B1E4BA47-91EF-4E8A-845D-9F071BF81618}">
      <dgm:prSet/>
      <dgm:spPr/>
      <dgm:t>
        <a:bodyPr/>
        <a:lstStyle/>
        <a:p>
          <a:endParaRPr lang="en-GB"/>
        </a:p>
      </dgm:t>
    </dgm:pt>
    <dgm:pt modelId="{EA8D9D99-F8E2-4DC4-B379-DDFCFD70886A}">
      <dgm:prSet phldrT="[Text]"/>
      <dgm:spPr/>
      <dgm:t>
        <a:bodyPr/>
        <a:lstStyle/>
        <a:p>
          <a:r>
            <a:rPr lang="en-GB" dirty="0"/>
            <a:t>Start date and time of ride (</a:t>
          </a:r>
          <a:r>
            <a:rPr lang="en-GB" dirty="0" err="1"/>
            <a:t>start_time</a:t>
          </a:r>
          <a:r>
            <a:rPr lang="en-GB" dirty="0"/>
            <a:t>)</a:t>
          </a:r>
        </a:p>
      </dgm:t>
    </dgm:pt>
    <dgm:pt modelId="{BF23D939-74FE-4485-A626-BE12FCC96FFC}" type="parTrans" cxnId="{B8A3D514-023C-432D-84E5-8D67F628C08A}">
      <dgm:prSet/>
      <dgm:spPr/>
      <dgm:t>
        <a:bodyPr/>
        <a:lstStyle/>
        <a:p>
          <a:endParaRPr lang="en-GB"/>
        </a:p>
      </dgm:t>
    </dgm:pt>
    <dgm:pt modelId="{C1F213EE-EA3D-49ED-92C1-EF910AF82694}" type="sibTrans" cxnId="{B8A3D514-023C-432D-84E5-8D67F628C08A}">
      <dgm:prSet/>
      <dgm:spPr/>
      <dgm:t>
        <a:bodyPr/>
        <a:lstStyle/>
        <a:p>
          <a:endParaRPr lang="en-GB"/>
        </a:p>
      </dgm:t>
    </dgm:pt>
    <dgm:pt modelId="{80B7CDA9-09A6-4990-9081-8860B739E345}">
      <dgm:prSet phldrT="[Text]"/>
      <dgm:spPr/>
      <dgm:t>
        <a:bodyPr/>
        <a:lstStyle/>
        <a:p>
          <a:r>
            <a:rPr lang="en-GB" dirty="0"/>
            <a:t>Station the bike was hired from (</a:t>
          </a:r>
          <a:r>
            <a:rPr lang="en-GB" dirty="0" err="1"/>
            <a:t>start_station</a:t>
          </a:r>
          <a:r>
            <a:rPr lang="en-GB" dirty="0"/>
            <a:t>)</a:t>
          </a:r>
        </a:p>
      </dgm:t>
    </dgm:pt>
    <dgm:pt modelId="{C1F2126C-A6DB-407E-B35A-11412081AC13}" type="parTrans" cxnId="{AE768B2F-AFFA-4D1A-B212-7E301CD888E2}">
      <dgm:prSet/>
      <dgm:spPr/>
      <dgm:t>
        <a:bodyPr/>
        <a:lstStyle/>
        <a:p>
          <a:endParaRPr lang="en-GB"/>
        </a:p>
      </dgm:t>
    </dgm:pt>
    <dgm:pt modelId="{793C7460-1499-4A28-8866-470442FCEAAE}" type="sibTrans" cxnId="{AE768B2F-AFFA-4D1A-B212-7E301CD888E2}">
      <dgm:prSet/>
      <dgm:spPr/>
      <dgm:t>
        <a:bodyPr/>
        <a:lstStyle/>
        <a:p>
          <a:endParaRPr lang="en-GB"/>
        </a:p>
      </dgm:t>
    </dgm:pt>
    <dgm:pt modelId="{81691208-1D58-4220-97EA-125C96069366}">
      <dgm:prSet phldrT="[Text]"/>
      <dgm:spPr/>
      <dgm:t>
        <a:bodyPr/>
        <a:lstStyle/>
        <a:p>
          <a:r>
            <a:rPr lang="en-GB" dirty="0"/>
            <a:t>At end of hire</a:t>
          </a:r>
        </a:p>
      </dgm:t>
    </dgm:pt>
    <dgm:pt modelId="{02ADB9BE-1868-4673-8A83-4086AF771CDC}" type="parTrans" cxnId="{33033727-3C69-4452-8E8B-C238756CA2F6}">
      <dgm:prSet/>
      <dgm:spPr/>
      <dgm:t>
        <a:bodyPr/>
        <a:lstStyle/>
        <a:p>
          <a:endParaRPr lang="en-GB"/>
        </a:p>
      </dgm:t>
    </dgm:pt>
    <dgm:pt modelId="{91879DA1-B7C4-4EED-A300-7CD2ECED25DF}" type="sibTrans" cxnId="{33033727-3C69-4452-8E8B-C238756CA2F6}">
      <dgm:prSet/>
      <dgm:spPr/>
      <dgm:t>
        <a:bodyPr/>
        <a:lstStyle/>
        <a:p>
          <a:endParaRPr lang="en-GB"/>
        </a:p>
      </dgm:t>
    </dgm:pt>
    <dgm:pt modelId="{F43369DC-106F-4E37-8E59-058C8242B7A6}">
      <dgm:prSet phldrT="[Text]"/>
      <dgm:spPr/>
      <dgm:t>
        <a:bodyPr/>
        <a:lstStyle/>
        <a:p>
          <a:r>
            <a:rPr lang="en-GB" dirty="0"/>
            <a:t>End date and time of ride (</a:t>
          </a:r>
          <a:r>
            <a:rPr lang="en-GB" dirty="0" err="1"/>
            <a:t>stop_time</a:t>
          </a:r>
          <a:r>
            <a:rPr lang="en-GB" dirty="0"/>
            <a:t>)</a:t>
          </a:r>
        </a:p>
      </dgm:t>
    </dgm:pt>
    <dgm:pt modelId="{AF6FE7C3-2B42-4D04-8FE2-96922BFDB062}" type="parTrans" cxnId="{3502C126-B66B-45B4-8ABA-7266C1A3D444}">
      <dgm:prSet/>
      <dgm:spPr/>
      <dgm:t>
        <a:bodyPr/>
        <a:lstStyle/>
        <a:p>
          <a:endParaRPr lang="en-GB"/>
        </a:p>
      </dgm:t>
    </dgm:pt>
    <dgm:pt modelId="{398BA7A6-42D9-45F5-ADDE-9CC2D0E6CC90}" type="sibTrans" cxnId="{3502C126-B66B-45B4-8ABA-7266C1A3D444}">
      <dgm:prSet/>
      <dgm:spPr/>
      <dgm:t>
        <a:bodyPr/>
        <a:lstStyle/>
        <a:p>
          <a:endParaRPr lang="en-GB"/>
        </a:p>
      </dgm:t>
    </dgm:pt>
    <dgm:pt modelId="{3C5BF137-7066-4644-8C74-B5E041759D97}">
      <dgm:prSet phldrT="[Text]"/>
      <dgm:spPr/>
      <dgm:t>
        <a:bodyPr/>
        <a:lstStyle/>
        <a:p>
          <a:r>
            <a:rPr lang="en-GB" dirty="0"/>
            <a:t>Station the bike was returned at (</a:t>
          </a:r>
          <a:r>
            <a:rPr lang="en-GB" dirty="0" err="1"/>
            <a:t>end_station</a:t>
          </a:r>
          <a:r>
            <a:rPr lang="en-GB" dirty="0"/>
            <a:t>)</a:t>
          </a:r>
        </a:p>
      </dgm:t>
    </dgm:pt>
    <dgm:pt modelId="{BFA1C0AF-4161-455F-BFA2-1620797CD272}" type="parTrans" cxnId="{226A1C61-450C-4FD6-BF4F-20FBBEEA644E}">
      <dgm:prSet/>
      <dgm:spPr/>
      <dgm:t>
        <a:bodyPr/>
        <a:lstStyle/>
        <a:p>
          <a:endParaRPr lang="en-GB"/>
        </a:p>
      </dgm:t>
    </dgm:pt>
    <dgm:pt modelId="{35B50845-6417-46D7-8087-90F819129889}" type="sibTrans" cxnId="{226A1C61-450C-4FD6-BF4F-20FBBEEA644E}">
      <dgm:prSet/>
      <dgm:spPr/>
      <dgm:t>
        <a:bodyPr/>
        <a:lstStyle/>
        <a:p>
          <a:endParaRPr lang="en-GB"/>
        </a:p>
      </dgm:t>
    </dgm:pt>
    <dgm:pt modelId="{3A9DE6C2-0DFB-4D06-B1AE-88462D3A610E}">
      <dgm:prSet phldrT="[Text]"/>
      <dgm:spPr/>
      <dgm:t>
        <a:bodyPr/>
        <a:lstStyle/>
        <a:p>
          <a:r>
            <a:rPr lang="en-GB" dirty="0"/>
            <a:t>type (subscriber/ customer)</a:t>
          </a:r>
        </a:p>
      </dgm:t>
    </dgm:pt>
    <dgm:pt modelId="{AE67FCD4-22A3-4118-A0F6-0223810CBAE2}" type="parTrans" cxnId="{38A858C4-427B-401E-81D2-DCA55B37E6A8}">
      <dgm:prSet/>
      <dgm:spPr/>
      <dgm:t>
        <a:bodyPr/>
        <a:lstStyle/>
        <a:p>
          <a:endParaRPr lang="en-GB"/>
        </a:p>
      </dgm:t>
    </dgm:pt>
    <dgm:pt modelId="{2931175C-5BC0-4B70-B154-EC507AAC1349}" type="sibTrans" cxnId="{38A858C4-427B-401E-81D2-DCA55B37E6A8}">
      <dgm:prSet/>
      <dgm:spPr/>
      <dgm:t>
        <a:bodyPr/>
        <a:lstStyle/>
        <a:p>
          <a:endParaRPr lang="en-GB"/>
        </a:p>
      </dgm:t>
    </dgm:pt>
    <dgm:pt modelId="{73D27087-2CFD-40B9-A631-FCC89627E575}">
      <dgm:prSet phldrT="[Text]"/>
      <dgm:spPr/>
      <dgm:t>
        <a:bodyPr/>
        <a:lstStyle/>
        <a:p>
          <a:r>
            <a:rPr lang="en-GB" dirty="0" err="1"/>
            <a:t>birth_year</a:t>
          </a:r>
          <a:endParaRPr lang="en-GB" dirty="0"/>
        </a:p>
      </dgm:t>
    </dgm:pt>
    <dgm:pt modelId="{82AEC132-75F6-40AB-8C9C-0A3202E7BD6C}" type="parTrans" cxnId="{1BD618DD-FFE7-4F67-A35F-D7FAB8E02194}">
      <dgm:prSet/>
      <dgm:spPr/>
      <dgm:t>
        <a:bodyPr/>
        <a:lstStyle/>
        <a:p>
          <a:endParaRPr lang="en-GB"/>
        </a:p>
      </dgm:t>
    </dgm:pt>
    <dgm:pt modelId="{A1FB8716-118B-4623-93A0-6245E6AFE898}" type="sibTrans" cxnId="{1BD618DD-FFE7-4F67-A35F-D7FAB8E02194}">
      <dgm:prSet/>
      <dgm:spPr/>
      <dgm:t>
        <a:bodyPr/>
        <a:lstStyle/>
        <a:p>
          <a:endParaRPr lang="en-GB"/>
        </a:p>
      </dgm:t>
    </dgm:pt>
    <dgm:pt modelId="{89BD7206-88FE-4949-9FCD-A93EC65C840A}">
      <dgm:prSet phldrT="[Text]"/>
      <dgm:spPr/>
      <dgm:t>
        <a:bodyPr/>
        <a:lstStyle/>
        <a:p>
          <a:r>
            <a:rPr lang="en-GB" dirty="0"/>
            <a:t>gender</a:t>
          </a:r>
        </a:p>
      </dgm:t>
    </dgm:pt>
    <dgm:pt modelId="{E5A2004A-94E0-4F34-8B9C-5AF4F84134C8}" type="parTrans" cxnId="{B9CE01DC-5365-4FB6-9CDA-19F519181CB1}">
      <dgm:prSet/>
      <dgm:spPr/>
      <dgm:t>
        <a:bodyPr/>
        <a:lstStyle/>
        <a:p>
          <a:endParaRPr lang="en-GB"/>
        </a:p>
      </dgm:t>
    </dgm:pt>
    <dgm:pt modelId="{7B8C8D06-4D57-49C1-8371-CBA6A322A17E}" type="sibTrans" cxnId="{B9CE01DC-5365-4FB6-9CDA-19F519181CB1}">
      <dgm:prSet/>
      <dgm:spPr/>
      <dgm:t>
        <a:bodyPr/>
        <a:lstStyle/>
        <a:p>
          <a:endParaRPr lang="en-GB"/>
        </a:p>
      </dgm:t>
    </dgm:pt>
    <dgm:pt modelId="{B7BF7685-9297-4602-9D9C-C4218B9311D6}">
      <dgm:prSet phldrT="[Text]"/>
      <dgm:spPr/>
      <dgm:t>
        <a:bodyPr/>
        <a:lstStyle/>
        <a:p>
          <a:r>
            <a:rPr lang="en-GB" dirty="0"/>
            <a:t>Latitude and longitude of station (</a:t>
          </a:r>
          <a:r>
            <a:rPr lang="en-GB" dirty="0" err="1"/>
            <a:t>start_lat</a:t>
          </a:r>
          <a:r>
            <a:rPr lang="en-GB" dirty="0"/>
            <a:t>, </a:t>
          </a:r>
          <a:r>
            <a:rPr lang="en-GB" dirty="0" err="1"/>
            <a:t>start_long</a:t>
          </a:r>
          <a:r>
            <a:rPr lang="en-GB" dirty="0"/>
            <a:t>)</a:t>
          </a:r>
        </a:p>
      </dgm:t>
    </dgm:pt>
    <dgm:pt modelId="{6D445469-54CA-4044-87F7-9B6486F7508D}" type="parTrans" cxnId="{6F39551B-B164-4952-9CFF-CD8866DE6A8C}">
      <dgm:prSet/>
      <dgm:spPr/>
      <dgm:t>
        <a:bodyPr/>
        <a:lstStyle/>
        <a:p>
          <a:endParaRPr lang="en-GB"/>
        </a:p>
      </dgm:t>
    </dgm:pt>
    <dgm:pt modelId="{4BE933AC-FFA2-43B8-A3EF-7290C3930437}" type="sibTrans" cxnId="{6F39551B-B164-4952-9CFF-CD8866DE6A8C}">
      <dgm:prSet/>
      <dgm:spPr/>
      <dgm:t>
        <a:bodyPr/>
        <a:lstStyle/>
        <a:p>
          <a:endParaRPr lang="en-GB"/>
        </a:p>
      </dgm:t>
    </dgm:pt>
    <dgm:pt modelId="{896784F0-FA66-4342-B445-442DE68C03FE}">
      <dgm:prSet phldrT="[Text]"/>
      <dgm:spPr/>
      <dgm:t>
        <a:bodyPr/>
        <a:lstStyle/>
        <a:p>
          <a:r>
            <a:rPr lang="en-GB" dirty="0"/>
            <a:t>Latitude and longitude of station (</a:t>
          </a:r>
          <a:r>
            <a:rPr lang="en-GB" dirty="0" err="1"/>
            <a:t>end_lat</a:t>
          </a:r>
          <a:r>
            <a:rPr lang="en-GB" dirty="0"/>
            <a:t>, </a:t>
          </a:r>
          <a:r>
            <a:rPr lang="en-GB" dirty="0" err="1"/>
            <a:t>end_long</a:t>
          </a:r>
          <a:r>
            <a:rPr lang="en-GB" dirty="0"/>
            <a:t>)</a:t>
          </a:r>
        </a:p>
      </dgm:t>
    </dgm:pt>
    <dgm:pt modelId="{E032C901-D272-4A15-A1CF-CDB939DA8674}" type="parTrans" cxnId="{70AD01A8-2867-404D-AE16-D064F513FB0A}">
      <dgm:prSet/>
      <dgm:spPr/>
      <dgm:t>
        <a:bodyPr/>
        <a:lstStyle/>
        <a:p>
          <a:endParaRPr lang="en-GB"/>
        </a:p>
      </dgm:t>
    </dgm:pt>
    <dgm:pt modelId="{88C5CECF-7C53-485A-9F88-43BD5E66446E}" type="sibTrans" cxnId="{70AD01A8-2867-404D-AE16-D064F513FB0A}">
      <dgm:prSet/>
      <dgm:spPr/>
      <dgm:t>
        <a:bodyPr/>
        <a:lstStyle/>
        <a:p>
          <a:endParaRPr lang="en-GB"/>
        </a:p>
      </dgm:t>
    </dgm:pt>
    <dgm:pt modelId="{4AD8CB13-7E5F-40F7-8E65-8FC3BF6234C1}" type="pres">
      <dgm:prSet presAssocID="{195D892F-4B97-4108-AA9E-A8349C442C18}" presName="Name0" presStyleCnt="0">
        <dgm:presLayoutVars>
          <dgm:dir/>
          <dgm:animLvl val="lvl"/>
          <dgm:resizeHandles val="exact"/>
        </dgm:presLayoutVars>
      </dgm:prSet>
      <dgm:spPr/>
    </dgm:pt>
    <dgm:pt modelId="{BA21BED1-4FBC-421D-ACEF-0D1A62703B8F}" type="pres">
      <dgm:prSet presAssocID="{195D892F-4B97-4108-AA9E-A8349C442C18}" presName="tSp" presStyleCnt="0"/>
      <dgm:spPr/>
    </dgm:pt>
    <dgm:pt modelId="{7F834C17-79CF-4C8A-9804-734F400DCB6E}" type="pres">
      <dgm:prSet presAssocID="{195D892F-4B97-4108-AA9E-A8349C442C18}" presName="bSp" presStyleCnt="0"/>
      <dgm:spPr/>
    </dgm:pt>
    <dgm:pt modelId="{D6201729-212C-47EE-B072-BB2016DB8DE9}" type="pres">
      <dgm:prSet presAssocID="{195D892F-4B97-4108-AA9E-A8349C442C18}" presName="process" presStyleCnt="0"/>
      <dgm:spPr/>
    </dgm:pt>
    <dgm:pt modelId="{D8269383-15CE-4E8E-AA9F-48752E649B87}" type="pres">
      <dgm:prSet presAssocID="{15909D1C-D319-4DB1-8BA6-E1E3335ECB0E}" presName="composite1" presStyleCnt="0"/>
      <dgm:spPr/>
    </dgm:pt>
    <dgm:pt modelId="{27F68B3C-1832-40A4-AED7-E1989D2A2272}" type="pres">
      <dgm:prSet presAssocID="{15909D1C-D319-4DB1-8BA6-E1E3335ECB0E}" presName="dummyNode1" presStyleLbl="node1" presStyleIdx="0" presStyleCnt="3"/>
      <dgm:spPr/>
    </dgm:pt>
    <dgm:pt modelId="{3B486265-65C9-4D1B-A2BE-DE7CD3B3B5CD}" type="pres">
      <dgm:prSet presAssocID="{15909D1C-D319-4DB1-8BA6-E1E3335ECB0E}" presName="childNode1" presStyleLbl="bgAcc1" presStyleIdx="0" presStyleCnt="3">
        <dgm:presLayoutVars>
          <dgm:bulletEnabled val="1"/>
        </dgm:presLayoutVars>
      </dgm:prSet>
      <dgm:spPr/>
    </dgm:pt>
    <dgm:pt modelId="{EC91A519-B384-4452-8DB1-E0F78E10C52F}" type="pres">
      <dgm:prSet presAssocID="{15909D1C-D319-4DB1-8BA6-E1E3335ECB0E}" presName="childNode1tx" presStyleLbl="bgAcc1" presStyleIdx="0" presStyleCnt="3">
        <dgm:presLayoutVars>
          <dgm:bulletEnabled val="1"/>
        </dgm:presLayoutVars>
      </dgm:prSet>
      <dgm:spPr/>
    </dgm:pt>
    <dgm:pt modelId="{A29B6265-B83C-4E17-AC0C-20DFBFF01D60}" type="pres">
      <dgm:prSet presAssocID="{15909D1C-D319-4DB1-8BA6-E1E3335ECB0E}" presName="parentNode1" presStyleLbl="node1" presStyleIdx="0" presStyleCnt="3">
        <dgm:presLayoutVars>
          <dgm:chMax val="1"/>
          <dgm:bulletEnabled val="1"/>
        </dgm:presLayoutVars>
      </dgm:prSet>
      <dgm:spPr/>
    </dgm:pt>
    <dgm:pt modelId="{1CA2C9DD-0240-43F4-89F5-D0DA74037ECA}" type="pres">
      <dgm:prSet presAssocID="{15909D1C-D319-4DB1-8BA6-E1E3335ECB0E}" presName="connSite1" presStyleCnt="0"/>
      <dgm:spPr/>
    </dgm:pt>
    <dgm:pt modelId="{7A7D2C34-1412-4282-B6BB-877C835D8984}" type="pres">
      <dgm:prSet presAssocID="{4AC102FA-B29E-4A33-B8CD-5D07AD1CCB0F}" presName="Name9" presStyleLbl="sibTrans2D1" presStyleIdx="0" presStyleCnt="2"/>
      <dgm:spPr/>
    </dgm:pt>
    <dgm:pt modelId="{AAA48959-635C-4DBA-803B-999DD4E32E59}" type="pres">
      <dgm:prSet presAssocID="{CD609117-9D5A-4EE9-A809-7051E741AA32}" presName="composite2" presStyleCnt="0"/>
      <dgm:spPr/>
    </dgm:pt>
    <dgm:pt modelId="{032F6A8F-8E87-4DE1-AECB-41C4503A462C}" type="pres">
      <dgm:prSet presAssocID="{CD609117-9D5A-4EE9-A809-7051E741AA32}" presName="dummyNode2" presStyleLbl="node1" presStyleIdx="0" presStyleCnt="3"/>
      <dgm:spPr/>
    </dgm:pt>
    <dgm:pt modelId="{60166790-E530-4E47-84AE-5C040BEB3DEF}" type="pres">
      <dgm:prSet presAssocID="{CD609117-9D5A-4EE9-A809-7051E741AA32}" presName="childNode2" presStyleLbl="bgAcc1" presStyleIdx="1" presStyleCnt="3">
        <dgm:presLayoutVars>
          <dgm:bulletEnabled val="1"/>
        </dgm:presLayoutVars>
      </dgm:prSet>
      <dgm:spPr/>
    </dgm:pt>
    <dgm:pt modelId="{478E3276-BB70-4616-A1C6-D60993447359}" type="pres">
      <dgm:prSet presAssocID="{CD609117-9D5A-4EE9-A809-7051E741AA32}" presName="childNode2tx" presStyleLbl="bgAcc1" presStyleIdx="1" presStyleCnt="3">
        <dgm:presLayoutVars>
          <dgm:bulletEnabled val="1"/>
        </dgm:presLayoutVars>
      </dgm:prSet>
      <dgm:spPr/>
    </dgm:pt>
    <dgm:pt modelId="{4C815E8B-29C9-44D1-9BEA-ACB003F3DE76}" type="pres">
      <dgm:prSet presAssocID="{CD609117-9D5A-4EE9-A809-7051E741AA32}" presName="parentNode2" presStyleLbl="node1" presStyleIdx="1" presStyleCnt="3">
        <dgm:presLayoutVars>
          <dgm:chMax val="0"/>
          <dgm:bulletEnabled val="1"/>
        </dgm:presLayoutVars>
      </dgm:prSet>
      <dgm:spPr/>
    </dgm:pt>
    <dgm:pt modelId="{900798F3-862A-4C39-92C2-29006016678B}" type="pres">
      <dgm:prSet presAssocID="{CD609117-9D5A-4EE9-A809-7051E741AA32}" presName="connSite2" presStyleCnt="0"/>
      <dgm:spPr/>
    </dgm:pt>
    <dgm:pt modelId="{994FA3D5-4710-47D1-8384-BEE5FBD36A11}" type="pres">
      <dgm:prSet presAssocID="{3374E1F7-7F57-42ED-BC1D-1797B0C9A484}" presName="Name18" presStyleLbl="sibTrans2D1" presStyleIdx="1" presStyleCnt="2"/>
      <dgm:spPr/>
    </dgm:pt>
    <dgm:pt modelId="{1933B9B2-4AA8-486B-9460-A5EEB5D7A588}" type="pres">
      <dgm:prSet presAssocID="{81691208-1D58-4220-97EA-125C96069366}" presName="composite1" presStyleCnt="0"/>
      <dgm:spPr/>
    </dgm:pt>
    <dgm:pt modelId="{75D0B891-3EAE-4A7D-8352-6750A99D05D3}" type="pres">
      <dgm:prSet presAssocID="{81691208-1D58-4220-97EA-125C96069366}" presName="dummyNode1" presStyleLbl="node1" presStyleIdx="1" presStyleCnt="3"/>
      <dgm:spPr/>
    </dgm:pt>
    <dgm:pt modelId="{0198BEAC-86E6-4DA5-B889-52447386AFC9}" type="pres">
      <dgm:prSet presAssocID="{81691208-1D58-4220-97EA-125C96069366}" presName="childNode1" presStyleLbl="bgAcc1" presStyleIdx="2" presStyleCnt="3">
        <dgm:presLayoutVars>
          <dgm:bulletEnabled val="1"/>
        </dgm:presLayoutVars>
      </dgm:prSet>
      <dgm:spPr/>
    </dgm:pt>
    <dgm:pt modelId="{5752155B-5FB5-4A54-A5BF-DEC0D8C9258B}" type="pres">
      <dgm:prSet presAssocID="{81691208-1D58-4220-97EA-125C96069366}" presName="childNode1tx" presStyleLbl="bgAcc1" presStyleIdx="2" presStyleCnt="3">
        <dgm:presLayoutVars>
          <dgm:bulletEnabled val="1"/>
        </dgm:presLayoutVars>
      </dgm:prSet>
      <dgm:spPr/>
    </dgm:pt>
    <dgm:pt modelId="{43C2B074-C0CF-4B19-ADB3-DE5763B03226}" type="pres">
      <dgm:prSet presAssocID="{81691208-1D58-4220-97EA-125C96069366}" presName="parentNode1" presStyleLbl="node1" presStyleIdx="2" presStyleCnt="3">
        <dgm:presLayoutVars>
          <dgm:chMax val="1"/>
          <dgm:bulletEnabled val="1"/>
        </dgm:presLayoutVars>
      </dgm:prSet>
      <dgm:spPr/>
    </dgm:pt>
    <dgm:pt modelId="{F8675FF7-06D1-44DE-90E9-B0E06929679C}" type="pres">
      <dgm:prSet presAssocID="{81691208-1D58-4220-97EA-125C96069366}" presName="connSite1" presStyleCnt="0"/>
      <dgm:spPr/>
    </dgm:pt>
  </dgm:ptLst>
  <dgm:cxnLst>
    <dgm:cxn modelId="{FEF11D04-6EE7-4732-8E63-578481D94E08}" type="presOf" srcId="{80B7CDA9-09A6-4990-9081-8860B739E345}" destId="{478E3276-BB70-4616-A1C6-D60993447359}" srcOrd="1" destOrd="1" presId="urn:microsoft.com/office/officeart/2005/8/layout/hProcess4"/>
    <dgm:cxn modelId="{96D5C204-05EC-409E-A169-54E278E781BE}" type="presOf" srcId="{3374E1F7-7F57-42ED-BC1D-1797B0C9A484}" destId="{994FA3D5-4710-47D1-8384-BEE5FBD36A11}" srcOrd="0" destOrd="0" presId="urn:microsoft.com/office/officeart/2005/8/layout/hProcess4"/>
    <dgm:cxn modelId="{11891012-F259-4D98-9215-FF1BFACC620B}" type="presOf" srcId="{B7BF7685-9297-4602-9D9C-C4218B9311D6}" destId="{60166790-E530-4E47-84AE-5C040BEB3DEF}" srcOrd="0" destOrd="2" presId="urn:microsoft.com/office/officeart/2005/8/layout/hProcess4"/>
    <dgm:cxn modelId="{CA015412-B988-4913-BA1C-F84488C3BD1F}" type="presOf" srcId="{89BD7206-88FE-4949-9FCD-A93EC65C840A}" destId="{3B486265-65C9-4D1B-A2BE-DE7CD3B3B5CD}" srcOrd="0" destOrd="4" presId="urn:microsoft.com/office/officeart/2005/8/layout/hProcess4"/>
    <dgm:cxn modelId="{B8A3D514-023C-432D-84E5-8D67F628C08A}" srcId="{CD609117-9D5A-4EE9-A809-7051E741AA32}" destId="{EA8D9D99-F8E2-4DC4-B379-DDFCFD70886A}" srcOrd="0" destOrd="0" parTransId="{BF23D939-74FE-4485-A626-BE12FCC96FFC}" sibTransId="{C1F213EE-EA3D-49ED-92C1-EF910AF82694}"/>
    <dgm:cxn modelId="{851C4717-1D40-41D8-AC65-918C9315A0E7}" type="presOf" srcId="{896784F0-FA66-4342-B445-442DE68C03FE}" destId="{0198BEAC-86E6-4DA5-B889-52447386AFC9}" srcOrd="0" destOrd="2" presId="urn:microsoft.com/office/officeart/2005/8/layout/hProcess4"/>
    <dgm:cxn modelId="{6F39551B-B164-4952-9CFF-CD8866DE6A8C}" srcId="{CD609117-9D5A-4EE9-A809-7051E741AA32}" destId="{B7BF7685-9297-4602-9D9C-C4218B9311D6}" srcOrd="2" destOrd="0" parTransId="{6D445469-54CA-4044-87F7-9B6486F7508D}" sibTransId="{4BE933AC-FFA2-43B8-A3EF-7290C3930437}"/>
    <dgm:cxn modelId="{3502C126-B66B-45B4-8ABA-7266C1A3D444}" srcId="{81691208-1D58-4220-97EA-125C96069366}" destId="{F43369DC-106F-4E37-8E59-058C8242B7A6}" srcOrd="0" destOrd="0" parTransId="{AF6FE7C3-2B42-4D04-8FE2-96922BFDB062}" sibTransId="{398BA7A6-42D9-45F5-ADDE-9CC2D0E6CC90}"/>
    <dgm:cxn modelId="{33033727-3C69-4452-8E8B-C238756CA2F6}" srcId="{195D892F-4B97-4108-AA9E-A8349C442C18}" destId="{81691208-1D58-4220-97EA-125C96069366}" srcOrd="2" destOrd="0" parTransId="{02ADB9BE-1868-4673-8A83-4086AF771CDC}" sibTransId="{91879DA1-B7C4-4EED-A300-7CD2ECED25DF}"/>
    <dgm:cxn modelId="{818B1F2E-5149-4A08-B0E8-D8576E2B98C5}" srcId="{15909D1C-D319-4DB1-8BA6-E1E3335ECB0E}" destId="{7434FB50-E1B6-4927-AFEB-CB1F482DC424}" srcOrd="1" destOrd="0" parTransId="{69AE971C-8781-45CD-AB48-70EF6BD79ABC}" sibTransId="{D494E11B-D5FE-41A2-9738-961282E9AD52}"/>
    <dgm:cxn modelId="{AE768B2F-AFFA-4D1A-B212-7E301CD888E2}" srcId="{CD609117-9D5A-4EE9-A809-7051E741AA32}" destId="{80B7CDA9-09A6-4990-9081-8860B739E345}" srcOrd="1" destOrd="0" parTransId="{C1F2126C-A6DB-407E-B35A-11412081AC13}" sibTransId="{793C7460-1499-4A28-8866-470442FCEAAE}"/>
    <dgm:cxn modelId="{95646C36-E4BC-41DE-B7DB-BB685B73DE25}" type="presOf" srcId="{EA8D9D99-F8E2-4DC4-B379-DDFCFD70886A}" destId="{478E3276-BB70-4616-A1C6-D60993447359}" srcOrd="1" destOrd="0" presId="urn:microsoft.com/office/officeart/2005/8/layout/hProcess4"/>
    <dgm:cxn modelId="{1E697B37-C82B-47EF-9205-B4E1A8FE9BC1}" type="presOf" srcId="{896784F0-FA66-4342-B445-442DE68C03FE}" destId="{5752155B-5FB5-4A54-A5BF-DEC0D8C9258B}" srcOrd="1" destOrd="2" presId="urn:microsoft.com/office/officeart/2005/8/layout/hProcess4"/>
    <dgm:cxn modelId="{DEE2115B-DB42-4FA5-9489-356D216C0FBE}" type="presOf" srcId="{EA8D9D99-F8E2-4DC4-B379-DDFCFD70886A}" destId="{60166790-E530-4E47-84AE-5C040BEB3DEF}" srcOrd="0" destOrd="0" presId="urn:microsoft.com/office/officeart/2005/8/layout/hProcess4"/>
    <dgm:cxn modelId="{1693D05C-EFFF-45EF-A7FC-2DE0292D03AD}" type="presOf" srcId="{73D27087-2CFD-40B9-A631-FCC89627E575}" destId="{EC91A519-B384-4452-8DB1-E0F78E10C52F}" srcOrd="1" destOrd="3" presId="urn:microsoft.com/office/officeart/2005/8/layout/hProcess4"/>
    <dgm:cxn modelId="{C315835F-A797-402D-B746-9FFEC1AAF481}" type="presOf" srcId="{F43369DC-106F-4E37-8E59-058C8242B7A6}" destId="{0198BEAC-86E6-4DA5-B889-52447386AFC9}" srcOrd="0" destOrd="0" presId="urn:microsoft.com/office/officeart/2005/8/layout/hProcess4"/>
    <dgm:cxn modelId="{226A1C61-450C-4FD6-BF4F-20FBBEEA644E}" srcId="{81691208-1D58-4220-97EA-125C96069366}" destId="{3C5BF137-7066-4644-8C74-B5E041759D97}" srcOrd="1" destOrd="0" parTransId="{BFA1C0AF-4161-455F-BFA2-1620797CD272}" sibTransId="{35B50845-6417-46D7-8087-90F819129889}"/>
    <dgm:cxn modelId="{BE38FC41-DA0A-412C-9450-F287CFBBD10A}" type="presOf" srcId="{3C5BF137-7066-4644-8C74-B5E041759D97}" destId="{0198BEAC-86E6-4DA5-B889-52447386AFC9}" srcOrd="0" destOrd="1" presId="urn:microsoft.com/office/officeart/2005/8/layout/hProcess4"/>
    <dgm:cxn modelId="{EB987346-76F9-4F4E-AEF1-A91EF8B05882}" type="presOf" srcId="{059185B2-45A0-4F8A-923B-DC212027B515}" destId="{EC91A519-B384-4452-8DB1-E0F78E10C52F}" srcOrd="1" destOrd="0" presId="urn:microsoft.com/office/officeart/2005/8/layout/hProcess4"/>
    <dgm:cxn modelId="{B1E4BA47-91EF-4E8A-845D-9F071BF81618}" srcId="{195D892F-4B97-4108-AA9E-A8349C442C18}" destId="{CD609117-9D5A-4EE9-A809-7051E741AA32}" srcOrd="1" destOrd="0" parTransId="{72808776-46C5-4A45-A5E7-DDBBB118C643}" sibTransId="{3374E1F7-7F57-42ED-BC1D-1797B0C9A484}"/>
    <dgm:cxn modelId="{CE885372-8D6D-438A-A7C3-A795AEC4A3FA}" type="presOf" srcId="{CD609117-9D5A-4EE9-A809-7051E741AA32}" destId="{4C815E8B-29C9-44D1-9BEA-ACB003F3DE76}" srcOrd="0" destOrd="0" presId="urn:microsoft.com/office/officeart/2005/8/layout/hProcess4"/>
    <dgm:cxn modelId="{FB950854-73A8-46D0-B339-B2D4FD501005}" type="presOf" srcId="{F43369DC-106F-4E37-8E59-058C8242B7A6}" destId="{5752155B-5FB5-4A54-A5BF-DEC0D8C9258B}" srcOrd="1" destOrd="0" presId="urn:microsoft.com/office/officeart/2005/8/layout/hProcess4"/>
    <dgm:cxn modelId="{493A8F75-9A93-4E54-9458-84E1656A9DA5}" type="presOf" srcId="{3C5BF137-7066-4644-8C74-B5E041759D97}" destId="{5752155B-5FB5-4A54-A5BF-DEC0D8C9258B}" srcOrd="1" destOrd="1" presId="urn:microsoft.com/office/officeart/2005/8/layout/hProcess4"/>
    <dgm:cxn modelId="{B78C6B77-D8F1-4DFD-880F-B5F47B312B77}" type="presOf" srcId="{7434FB50-E1B6-4927-AFEB-CB1F482DC424}" destId="{3B486265-65C9-4D1B-A2BE-DE7CD3B3B5CD}" srcOrd="0" destOrd="1" presId="urn:microsoft.com/office/officeart/2005/8/layout/hProcess4"/>
    <dgm:cxn modelId="{9AF92F7B-EBAB-4668-A8EB-21999084845C}" type="presOf" srcId="{B7BF7685-9297-4602-9D9C-C4218B9311D6}" destId="{478E3276-BB70-4616-A1C6-D60993447359}" srcOrd="1" destOrd="2" presId="urn:microsoft.com/office/officeart/2005/8/layout/hProcess4"/>
    <dgm:cxn modelId="{9660037C-8186-4B8F-A574-A27F5D9CB120}" type="presOf" srcId="{3A9DE6C2-0DFB-4D06-B1AE-88462D3A610E}" destId="{EC91A519-B384-4452-8DB1-E0F78E10C52F}" srcOrd="1" destOrd="2" presId="urn:microsoft.com/office/officeart/2005/8/layout/hProcess4"/>
    <dgm:cxn modelId="{99DD8D8D-1A51-40E3-8966-13FFAA86A9C6}" srcId="{195D892F-4B97-4108-AA9E-A8349C442C18}" destId="{15909D1C-D319-4DB1-8BA6-E1E3335ECB0E}" srcOrd="0" destOrd="0" parTransId="{966B7BAF-D60B-4808-A31B-31D620DCF38F}" sibTransId="{4AC102FA-B29E-4A33-B8CD-5D07AD1CCB0F}"/>
    <dgm:cxn modelId="{70AD01A8-2867-404D-AE16-D064F513FB0A}" srcId="{81691208-1D58-4220-97EA-125C96069366}" destId="{896784F0-FA66-4342-B445-442DE68C03FE}" srcOrd="2" destOrd="0" parTransId="{E032C901-D272-4A15-A1CF-CDB939DA8674}" sibTransId="{88C5CECF-7C53-485A-9F88-43BD5E66446E}"/>
    <dgm:cxn modelId="{F54821AA-EB4A-4826-BBC5-7AB9F3EC2A05}" type="presOf" srcId="{81691208-1D58-4220-97EA-125C96069366}" destId="{43C2B074-C0CF-4B19-ADB3-DE5763B03226}" srcOrd="0" destOrd="0" presId="urn:microsoft.com/office/officeart/2005/8/layout/hProcess4"/>
    <dgm:cxn modelId="{AA58C1AC-6CC9-4653-941D-03646E2681E7}" type="presOf" srcId="{195D892F-4B97-4108-AA9E-A8349C442C18}" destId="{4AD8CB13-7E5F-40F7-8E65-8FC3BF6234C1}" srcOrd="0" destOrd="0" presId="urn:microsoft.com/office/officeart/2005/8/layout/hProcess4"/>
    <dgm:cxn modelId="{998585AD-4D79-4316-9972-217F9009ADA3}" type="presOf" srcId="{15909D1C-D319-4DB1-8BA6-E1E3335ECB0E}" destId="{A29B6265-B83C-4E17-AC0C-20DFBFF01D60}" srcOrd="0" destOrd="0" presId="urn:microsoft.com/office/officeart/2005/8/layout/hProcess4"/>
    <dgm:cxn modelId="{1AD3D9B5-4298-457D-A38D-8DDDEF80B620}" type="presOf" srcId="{059185B2-45A0-4F8A-923B-DC212027B515}" destId="{3B486265-65C9-4D1B-A2BE-DE7CD3B3B5CD}" srcOrd="0" destOrd="0" presId="urn:microsoft.com/office/officeart/2005/8/layout/hProcess4"/>
    <dgm:cxn modelId="{001BAEBB-82C9-45EE-8644-8F22B6B7E7A4}" srcId="{15909D1C-D319-4DB1-8BA6-E1E3335ECB0E}" destId="{059185B2-45A0-4F8A-923B-DC212027B515}" srcOrd="0" destOrd="0" parTransId="{1FC77104-A6DC-465D-A759-CCF324761780}" sibTransId="{5773481B-27B2-4F32-A235-794AF931F6CD}"/>
    <dgm:cxn modelId="{38A858C4-427B-401E-81D2-DCA55B37E6A8}" srcId="{7434FB50-E1B6-4927-AFEB-CB1F482DC424}" destId="{3A9DE6C2-0DFB-4D06-B1AE-88462D3A610E}" srcOrd="0" destOrd="0" parTransId="{AE67FCD4-22A3-4118-A0F6-0223810CBAE2}" sibTransId="{2931175C-5BC0-4B70-B154-EC507AAC1349}"/>
    <dgm:cxn modelId="{6CB87DC6-83AA-4FD8-A6F2-0C0333C45044}" type="presOf" srcId="{80B7CDA9-09A6-4990-9081-8860B739E345}" destId="{60166790-E530-4E47-84AE-5C040BEB3DEF}" srcOrd="0" destOrd="1" presId="urn:microsoft.com/office/officeart/2005/8/layout/hProcess4"/>
    <dgm:cxn modelId="{04A0C4D9-EA99-48B8-81A4-2E1F26CF391D}" type="presOf" srcId="{4AC102FA-B29E-4A33-B8CD-5D07AD1CCB0F}" destId="{7A7D2C34-1412-4282-B6BB-877C835D8984}" srcOrd="0" destOrd="0" presId="urn:microsoft.com/office/officeart/2005/8/layout/hProcess4"/>
    <dgm:cxn modelId="{B9CE01DC-5365-4FB6-9CDA-19F519181CB1}" srcId="{7434FB50-E1B6-4927-AFEB-CB1F482DC424}" destId="{89BD7206-88FE-4949-9FCD-A93EC65C840A}" srcOrd="2" destOrd="0" parTransId="{E5A2004A-94E0-4F34-8B9C-5AF4F84134C8}" sibTransId="{7B8C8D06-4D57-49C1-8371-CBA6A322A17E}"/>
    <dgm:cxn modelId="{658A02DD-7930-4531-8BDC-685D43BBBB73}" type="presOf" srcId="{89BD7206-88FE-4949-9FCD-A93EC65C840A}" destId="{EC91A519-B384-4452-8DB1-E0F78E10C52F}" srcOrd="1" destOrd="4" presId="urn:microsoft.com/office/officeart/2005/8/layout/hProcess4"/>
    <dgm:cxn modelId="{1BD618DD-FFE7-4F67-A35F-D7FAB8E02194}" srcId="{7434FB50-E1B6-4927-AFEB-CB1F482DC424}" destId="{73D27087-2CFD-40B9-A631-FCC89627E575}" srcOrd="1" destOrd="0" parTransId="{82AEC132-75F6-40AB-8C9C-0A3202E7BD6C}" sibTransId="{A1FB8716-118B-4623-93A0-6245E6AFE898}"/>
    <dgm:cxn modelId="{A1790FE8-BD3B-4FB1-921E-8DDB81C0E9CB}" type="presOf" srcId="{73D27087-2CFD-40B9-A631-FCC89627E575}" destId="{3B486265-65C9-4D1B-A2BE-DE7CD3B3B5CD}" srcOrd="0" destOrd="3" presId="urn:microsoft.com/office/officeart/2005/8/layout/hProcess4"/>
    <dgm:cxn modelId="{0CC00BEE-8F85-4E33-B42E-2BC27D09B823}" type="presOf" srcId="{7434FB50-E1B6-4927-AFEB-CB1F482DC424}" destId="{EC91A519-B384-4452-8DB1-E0F78E10C52F}" srcOrd="1" destOrd="1" presId="urn:microsoft.com/office/officeart/2005/8/layout/hProcess4"/>
    <dgm:cxn modelId="{4B75B2F6-FE5C-4C36-8EF6-069BBF7F1389}" type="presOf" srcId="{3A9DE6C2-0DFB-4D06-B1AE-88462D3A610E}" destId="{3B486265-65C9-4D1B-A2BE-DE7CD3B3B5CD}" srcOrd="0" destOrd="2" presId="urn:microsoft.com/office/officeart/2005/8/layout/hProcess4"/>
    <dgm:cxn modelId="{8E375740-8C32-4A30-BFF8-25B98124862F}" type="presParOf" srcId="{4AD8CB13-7E5F-40F7-8E65-8FC3BF6234C1}" destId="{BA21BED1-4FBC-421D-ACEF-0D1A62703B8F}" srcOrd="0" destOrd="0" presId="urn:microsoft.com/office/officeart/2005/8/layout/hProcess4"/>
    <dgm:cxn modelId="{16A45556-A92A-4806-9F6F-34677C5A074D}" type="presParOf" srcId="{4AD8CB13-7E5F-40F7-8E65-8FC3BF6234C1}" destId="{7F834C17-79CF-4C8A-9804-734F400DCB6E}" srcOrd="1" destOrd="0" presId="urn:microsoft.com/office/officeart/2005/8/layout/hProcess4"/>
    <dgm:cxn modelId="{9CC9C57E-F9E8-42F9-88FE-C2120BEB47B1}" type="presParOf" srcId="{4AD8CB13-7E5F-40F7-8E65-8FC3BF6234C1}" destId="{D6201729-212C-47EE-B072-BB2016DB8DE9}" srcOrd="2" destOrd="0" presId="urn:microsoft.com/office/officeart/2005/8/layout/hProcess4"/>
    <dgm:cxn modelId="{FF16E666-D34B-4C42-A8B5-FF166E675BD4}" type="presParOf" srcId="{D6201729-212C-47EE-B072-BB2016DB8DE9}" destId="{D8269383-15CE-4E8E-AA9F-48752E649B87}" srcOrd="0" destOrd="0" presId="urn:microsoft.com/office/officeart/2005/8/layout/hProcess4"/>
    <dgm:cxn modelId="{99410DD3-640B-46F6-823F-2FC256ADC6AE}" type="presParOf" srcId="{D8269383-15CE-4E8E-AA9F-48752E649B87}" destId="{27F68B3C-1832-40A4-AED7-E1989D2A2272}" srcOrd="0" destOrd="0" presId="urn:microsoft.com/office/officeart/2005/8/layout/hProcess4"/>
    <dgm:cxn modelId="{59FE0813-9259-40A2-9B84-02DA555034D2}" type="presParOf" srcId="{D8269383-15CE-4E8E-AA9F-48752E649B87}" destId="{3B486265-65C9-4D1B-A2BE-DE7CD3B3B5CD}" srcOrd="1" destOrd="0" presId="urn:microsoft.com/office/officeart/2005/8/layout/hProcess4"/>
    <dgm:cxn modelId="{3125084D-D0AA-4EF9-B207-BBD4DE8A1331}" type="presParOf" srcId="{D8269383-15CE-4E8E-AA9F-48752E649B87}" destId="{EC91A519-B384-4452-8DB1-E0F78E10C52F}" srcOrd="2" destOrd="0" presId="urn:microsoft.com/office/officeart/2005/8/layout/hProcess4"/>
    <dgm:cxn modelId="{68B744DB-75C7-4E11-B71F-3343C3405D6E}" type="presParOf" srcId="{D8269383-15CE-4E8E-AA9F-48752E649B87}" destId="{A29B6265-B83C-4E17-AC0C-20DFBFF01D60}" srcOrd="3" destOrd="0" presId="urn:microsoft.com/office/officeart/2005/8/layout/hProcess4"/>
    <dgm:cxn modelId="{F630E03E-14BF-4FEE-B759-C9D06A803711}" type="presParOf" srcId="{D8269383-15CE-4E8E-AA9F-48752E649B87}" destId="{1CA2C9DD-0240-43F4-89F5-D0DA74037ECA}" srcOrd="4" destOrd="0" presId="urn:microsoft.com/office/officeart/2005/8/layout/hProcess4"/>
    <dgm:cxn modelId="{093542D5-D092-4F93-9D54-3BD42CCD691A}" type="presParOf" srcId="{D6201729-212C-47EE-B072-BB2016DB8DE9}" destId="{7A7D2C34-1412-4282-B6BB-877C835D8984}" srcOrd="1" destOrd="0" presId="urn:microsoft.com/office/officeart/2005/8/layout/hProcess4"/>
    <dgm:cxn modelId="{86418804-0EB5-4D50-B252-207E6C2B0E43}" type="presParOf" srcId="{D6201729-212C-47EE-B072-BB2016DB8DE9}" destId="{AAA48959-635C-4DBA-803B-999DD4E32E59}" srcOrd="2" destOrd="0" presId="urn:microsoft.com/office/officeart/2005/8/layout/hProcess4"/>
    <dgm:cxn modelId="{570AA3B6-B2EB-432D-A1BF-828849EAE600}" type="presParOf" srcId="{AAA48959-635C-4DBA-803B-999DD4E32E59}" destId="{032F6A8F-8E87-4DE1-AECB-41C4503A462C}" srcOrd="0" destOrd="0" presId="urn:microsoft.com/office/officeart/2005/8/layout/hProcess4"/>
    <dgm:cxn modelId="{FA7A7B88-7286-4B2D-A969-E015319F5F98}" type="presParOf" srcId="{AAA48959-635C-4DBA-803B-999DD4E32E59}" destId="{60166790-E530-4E47-84AE-5C040BEB3DEF}" srcOrd="1" destOrd="0" presId="urn:microsoft.com/office/officeart/2005/8/layout/hProcess4"/>
    <dgm:cxn modelId="{12A4508E-E174-4A89-9949-97F88F41A6AD}" type="presParOf" srcId="{AAA48959-635C-4DBA-803B-999DD4E32E59}" destId="{478E3276-BB70-4616-A1C6-D60993447359}" srcOrd="2" destOrd="0" presId="urn:microsoft.com/office/officeart/2005/8/layout/hProcess4"/>
    <dgm:cxn modelId="{DAFFB2AC-6809-40F3-BD69-BFEF18152AB8}" type="presParOf" srcId="{AAA48959-635C-4DBA-803B-999DD4E32E59}" destId="{4C815E8B-29C9-44D1-9BEA-ACB003F3DE76}" srcOrd="3" destOrd="0" presId="urn:microsoft.com/office/officeart/2005/8/layout/hProcess4"/>
    <dgm:cxn modelId="{6C76FA7E-FB88-44E3-9838-EDB3614B5514}" type="presParOf" srcId="{AAA48959-635C-4DBA-803B-999DD4E32E59}" destId="{900798F3-862A-4C39-92C2-29006016678B}" srcOrd="4" destOrd="0" presId="urn:microsoft.com/office/officeart/2005/8/layout/hProcess4"/>
    <dgm:cxn modelId="{49F5F3C9-1011-461B-A3D5-751F5D92B998}" type="presParOf" srcId="{D6201729-212C-47EE-B072-BB2016DB8DE9}" destId="{994FA3D5-4710-47D1-8384-BEE5FBD36A11}" srcOrd="3" destOrd="0" presId="urn:microsoft.com/office/officeart/2005/8/layout/hProcess4"/>
    <dgm:cxn modelId="{784953CA-2900-4A92-8EBF-22312D3CACD6}" type="presParOf" srcId="{D6201729-212C-47EE-B072-BB2016DB8DE9}" destId="{1933B9B2-4AA8-486B-9460-A5EEB5D7A588}" srcOrd="4" destOrd="0" presId="urn:microsoft.com/office/officeart/2005/8/layout/hProcess4"/>
    <dgm:cxn modelId="{AE72AD9E-6A2D-4A54-BD6C-8F57F37B46D8}" type="presParOf" srcId="{1933B9B2-4AA8-486B-9460-A5EEB5D7A588}" destId="{75D0B891-3EAE-4A7D-8352-6750A99D05D3}" srcOrd="0" destOrd="0" presId="urn:microsoft.com/office/officeart/2005/8/layout/hProcess4"/>
    <dgm:cxn modelId="{5D7DB5A3-D51F-4794-B25F-F4CF7E4FB79E}" type="presParOf" srcId="{1933B9B2-4AA8-486B-9460-A5EEB5D7A588}" destId="{0198BEAC-86E6-4DA5-B889-52447386AFC9}" srcOrd="1" destOrd="0" presId="urn:microsoft.com/office/officeart/2005/8/layout/hProcess4"/>
    <dgm:cxn modelId="{37878698-FE13-4779-BAEB-25FACCA0B6DD}" type="presParOf" srcId="{1933B9B2-4AA8-486B-9460-A5EEB5D7A588}" destId="{5752155B-5FB5-4A54-A5BF-DEC0D8C9258B}" srcOrd="2" destOrd="0" presId="urn:microsoft.com/office/officeart/2005/8/layout/hProcess4"/>
    <dgm:cxn modelId="{E9D03916-A47C-4FB4-B222-E93F0CB230DA}" type="presParOf" srcId="{1933B9B2-4AA8-486B-9460-A5EEB5D7A588}" destId="{43C2B074-C0CF-4B19-ADB3-DE5763B03226}" srcOrd="3" destOrd="0" presId="urn:microsoft.com/office/officeart/2005/8/layout/hProcess4"/>
    <dgm:cxn modelId="{5A65E022-9867-438A-83F7-F4E6CB111B41}" type="presParOf" srcId="{1933B9B2-4AA8-486B-9460-A5EEB5D7A588}" destId="{F8675FF7-06D1-44DE-90E9-B0E06929679C}" srcOrd="4" destOrd="0" presId="urn:microsoft.com/office/officeart/2005/8/layout/h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B486265-65C9-4D1B-A2BE-DE7CD3B3B5CD}">
      <dsp:nvSpPr>
        <dsp:cNvPr id="0" name=""/>
        <dsp:cNvSpPr/>
      </dsp:nvSpPr>
      <dsp:spPr>
        <a:xfrm>
          <a:off x="141" y="1774586"/>
          <a:ext cx="2266626" cy="1869493"/>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 tIns="24765" rIns="24765" bIns="24765" numCol="1" spcCol="1270" anchor="t" anchorCtr="0">
          <a:noAutofit/>
        </a:bodyPr>
        <a:lstStyle/>
        <a:p>
          <a:pPr marL="114300" lvl="1" indent="-114300" algn="l" defTabSz="577850">
            <a:lnSpc>
              <a:spcPct val="90000"/>
            </a:lnSpc>
            <a:spcBef>
              <a:spcPct val="0"/>
            </a:spcBef>
            <a:spcAft>
              <a:spcPct val="15000"/>
            </a:spcAft>
            <a:buChar char="•"/>
          </a:pPr>
          <a:r>
            <a:rPr lang="en-GB" sz="1300" kern="1200" dirty="0"/>
            <a:t>Bicycle ID (bike_id)</a:t>
          </a:r>
        </a:p>
        <a:p>
          <a:pPr marL="114300" lvl="1" indent="-114300" algn="l" defTabSz="577850">
            <a:lnSpc>
              <a:spcPct val="90000"/>
            </a:lnSpc>
            <a:spcBef>
              <a:spcPct val="0"/>
            </a:spcBef>
            <a:spcAft>
              <a:spcPct val="15000"/>
            </a:spcAft>
            <a:buChar char="•"/>
          </a:pPr>
          <a:r>
            <a:rPr lang="en-GB" sz="1300" kern="1200" dirty="0"/>
            <a:t>Customer information</a:t>
          </a:r>
        </a:p>
        <a:p>
          <a:pPr marL="228600" lvl="2" indent="-114300" algn="l" defTabSz="577850">
            <a:lnSpc>
              <a:spcPct val="90000"/>
            </a:lnSpc>
            <a:spcBef>
              <a:spcPct val="0"/>
            </a:spcBef>
            <a:spcAft>
              <a:spcPct val="15000"/>
            </a:spcAft>
            <a:buChar char="•"/>
          </a:pPr>
          <a:r>
            <a:rPr lang="en-GB" sz="1300" kern="1200" dirty="0"/>
            <a:t>type (subscriber/ customer)</a:t>
          </a:r>
        </a:p>
        <a:p>
          <a:pPr marL="228600" lvl="2" indent="-114300" algn="l" defTabSz="577850">
            <a:lnSpc>
              <a:spcPct val="90000"/>
            </a:lnSpc>
            <a:spcBef>
              <a:spcPct val="0"/>
            </a:spcBef>
            <a:spcAft>
              <a:spcPct val="15000"/>
            </a:spcAft>
            <a:buChar char="•"/>
          </a:pPr>
          <a:r>
            <a:rPr lang="en-GB" sz="1300" kern="1200" dirty="0" err="1"/>
            <a:t>birth_year</a:t>
          </a:r>
          <a:endParaRPr lang="en-GB" sz="1300" kern="1200" dirty="0"/>
        </a:p>
        <a:p>
          <a:pPr marL="228600" lvl="2" indent="-114300" algn="l" defTabSz="577850">
            <a:lnSpc>
              <a:spcPct val="90000"/>
            </a:lnSpc>
            <a:spcBef>
              <a:spcPct val="0"/>
            </a:spcBef>
            <a:spcAft>
              <a:spcPct val="15000"/>
            </a:spcAft>
            <a:buChar char="•"/>
          </a:pPr>
          <a:r>
            <a:rPr lang="en-GB" sz="1300" kern="1200" dirty="0"/>
            <a:t>gender</a:t>
          </a:r>
        </a:p>
      </dsp:txBody>
      <dsp:txXfrm>
        <a:off x="43163" y="1817608"/>
        <a:ext cx="2180582" cy="1382843"/>
      </dsp:txXfrm>
    </dsp:sp>
    <dsp:sp modelId="{7A7D2C34-1412-4282-B6BB-877C835D8984}">
      <dsp:nvSpPr>
        <dsp:cNvPr id="0" name=""/>
        <dsp:cNvSpPr/>
      </dsp:nvSpPr>
      <dsp:spPr>
        <a:xfrm>
          <a:off x="1300946" y="2316885"/>
          <a:ext cx="2356306" cy="2356306"/>
        </a:xfrm>
        <a:prstGeom prst="leftCircularArrow">
          <a:avLst>
            <a:gd name="adj1" fmla="val 2550"/>
            <a:gd name="adj2" fmla="val 309429"/>
            <a:gd name="adj3" fmla="val 2084940"/>
            <a:gd name="adj4" fmla="val 9024489"/>
            <a:gd name="adj5" fmla="val 2975"/>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29B6265-B83C-4E17-AC0C-20DFBFF01D60}">
      <dsp:nvSpPr>
        <dsp:cNvPr id="0" name=""/>
        <dsp:cNvSpPr/>
      </dsp:nvSpPr>
      <dsp:spPr>
        <a:xfrm>
          <a:off x="503836" y="3243474"/>
          <a:ext cx="2014779" cy="80121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r>
            <a:rPr lang="en-GB" sz="2400" kern="1200" dirty="0"/>
            <a:t>Before Ride</a:t>
          </a:r>
        </a:p>
      </dsp:txBody>
      <dsp:txXfrm>
        <a:off x="527303" y="3266941"/>
        <a:ext cx="1967845" cy="754277"/>
      </dsp:txXfrm>
    </dsp:sp>
    <dsp:sp modelId="{60166790-E530-4E47-84AE-5C040BEB3DEF}">
      <dsp:nvSpPr>
        <dsp:cNvPr id="0" name=""/>
        <dsp:cNvSpPr/>
      </dsp:nvSpPr>
      <dsp:spPr>
        <a:xfrm>
          <a:off x="2804762" y="1774586"/>
          <a:ext cx="2266626" cy="1869493"/>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 tIns="24765" rIns="24765" bIns="24765" numCol="1" spcCol="1270" anchor="t" anchorCtr="0">
          <a:noAutofit/>
        </a:bodyPr>
        <a:lstStyle/>
        <a:p>
          <a:pPr marL="114300" lvl="1" indent="-114300" algn="l" defTabSz="577850">
            <a:lnSpc>
              <a:spcPct val="90000"/>
            </a:lnSpc>
            <a:spcBef>
              <a:spcPct val="0"/>
            </a:spcBef>
            <a:spcAft>
              <a:spcPct val="15000"/>
            </a:spcAft>
            <a:buChar char="•"/>
          </a:pPr>
          <a:r>
            <a:rPr lang="en-GB" sz="1300" kern="1200" dirty="0"/>
            <a:t>Start date and time of ride (</a:t>
          </a:r>
          <a:r>
            <a:rPr lang="en-GB" sz="1300" kern="1200" dirty="0" err="1"/>
            <a:t>start_time</a:t>
          </a:r>
          <a:r>
            <a:rPr lang="en-GB" sz="1300" kern="1200" dirty="0"/>
            <a:t>)</a:t>
          </a:r>
        </a:p>
        <a:p>
          <a:pPr marL="114300" lvl="1" indent="-114300" algn="l" defTabSz="577850">
            <a:lnSpc>
              <a:spcPct val="90000"/>
            </a:lnSpc>
            <a:spcBef>
              <a:spcPct val="0"/>
            </a:spcBef>
            <a:spcAft>
              <a:spcPct val="15000"/>
            </a:spcAft>
            <a:buChar char="•"/>
          </a:pPr>
          <a:r>
            <a:rPr lang="en-GB" sz="1300" kern="1200" dirty="0"/>
            <a:t>Station the bike was hired from (</a:t>
          </a:r>
          <a:r>
            <a:rPr lang="en-GB" sz="1300" kern="1200" dirty="0" err="1"/>
            <a:t>start_station</a:t>
          </a:r>
          <a:r>
            <a:rPr lang="en-GB" sz="1300" kern="1200" dirty="0"/>
            <a:t>)</a:t>
          </a:r>
        </a:p>
        <a:p>
          <a:pPr marL="114300" lvl="1" indent="-114300" algn="l" defTabSz="577850">
            <a:lnSpc>
              <a:spcPct val="90000"/>
            </a:lnSpc>
            <a:spcBef>
              <a:spcPct val="0"/>
            </a:spcBef>
            <a:spcAft>
              <a:spcPct val="15000"/>
            </a:spcAft>
            <a:buChar char="•"/>
          </a:pPr>
          <a:r>
            <a:rPr lang="en-GB" sz="1300" kern="1200" dirty="0"/>
            <a:t>Latitude and longitude of station (</a:t>
          </a:r>
          <a:r>
            <a:rPr lang="en-GB" sz="1300" kern="1200" dirty="0" err="1"/>
            <a:t>start_lat</a:t>
          </a:r>
          <a:r>
            <a:rPr lang="en-GB" sz="1300" kern="1200" dirty="0"/>
            <a:t>, </a:t>
          </a:r>
          <a:r>
            <a:rPr lang="en-GB" sz="1300" kern="1200" dirty="0" err="1"/>
            <a:t>start_long</a:t>
          </a:r>
          <a:r>
            <a:rPr lang="en-GB" sz="1300" kern="1200" dirty="0"/>
            <a:t>)</a:t>
          </a:r>
        </a:p>
      </dsp:txBody>
      <dsp:txXfrm>
        <a:off x="2847784" y="2218214"/>
        <a:ext cx="2180582" cy="1382843"/>
      </dsp:txXfrm>
    </dsp:sp>
    <dsp:sp modelId="{994FA3D5-4710-47D1-8384-BEE5FBD36A11}">
      <dsp:nvSpPr>
        <dsp:cNvPr id="0" name=""/>
        <dsp:cNvSpPr/>
      </dsp:nvSpPr>
      <dsp:spPr>
        <a:xfrm>
          <a:off x="4086679" y="672173"/>
          <a:ext cx="2645930" cy="2645930"/>
        </a:xfrm>
        <a:prstGeom prst="circularArrow">
          <a:avLst>
            <a:gd name="adj1" fmla="val 2271"/>
            <a:gd name="adj2" fmla="val 273786"/>
            <a:gd name="adj3" fmla="val 19550703"/>
            <a:gd name="adj4" fmla="val 12575511"/>
            <a:gd name="adj5" fmla="val 265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C815E8B-29C9-44D1-9BEA-ACB003F3DE76}">
      <dsp:nvSpPr>
        <dsp:cNvPr id="0" name=""/>
        <dsp:cNvSpPr/>
      </dsp:nvSpPr>
      <dsp:spPr>
        <a:xfrm>
          <a:off x="3308457" y="1373981"/>
          <a:ext cx="2014779" cy="80121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r>
            <a:rPr lang="en-GB" sz="2400" kern="1200" dirty="0"/>
            <a:t>At point of hire</a:t>
          </a:r>
        </a:p>
      </dsp:txBody>
      <dsp:txXfrm>
        <a:off x="3331924" y="1397448"/>
        <a:ext cx="1967845" cy="754277"/>
      </dsp:txXfrm>
    </dsp:sp>
    <dsp:sp modelId="{0198BEAC-86E6-4DA5-B889-52447386AFC9}">
      <dsp:nvSpPr>
        <dsp:cNvPr id="0" name=""/>
        <dsp:cNvSpPr/>
      </dsp:nvSpPr>
      <dsp:spPr>
        <a:xfrm>
          <a:off x="5609383" y="1774586"/>
          <a:ext cx="2266626" cy="1869493"/>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 tIns="24765" rIns="24765" bIns="24765" numCol="1" spcCol="1270" anchor="t" anchorCtr="0">
          <a:noAutofit/>
        </a:bodyPr>
        <a:lstStyle/>
        <a:p>
          <a:pPr marL="114300" lvl="1" indent="-114300" algn="l" defTabSz="577850">
            <a:lnSpc>
              <a:spcPct val="90000"/>
            </a:lnSpc>
            <a:spcBef>
              <a:spcPct val="0"/>
            </a:spcBef>
            <a:spcAft>
              <a:spcPct val="15000"/>
            </a:spcAft>
            <a:buChar char="•"/>
          </a:pPr>
          <a:r>
            <a:rPr lang="en-GB" sz="1300" kern="1200" dirty="0"/>
            <a:t>End date and time of ride (</a:t>
          </a:r>
          <a:r>
            <a:rPr lang="en-GB" sz="1300" kern="1200" dirty="0" err="1"/>
            <a:t>stop_time</a:t>
          </a:r>
          <a:r>
            <a:rPr lang="en-GB" sz="1300" kern="1200" dirty="0"/>
            <a:t>)</a:t>
          </a:r>
        </a:p>
        <a:p>
          <a:pPr marL="114300" lvl="1" indent="-114300" algn="l" defTabSz="577850">
            <a:lnSpc>
              <a:spcPct val="90000"/>
            </a:lnSpc>
            <a:spcBef>
              <a:spcPct val="0"/>
            </a:spcBef>
            <a:spcAft>
              <a:spcPct val="15000"/>
            </a:spcAft>
            <a:buChar char="•"/>
          </a:pPr>
          <a:r>
            <a:rPr lang="en-GB" sz="1300" kern="1200" dirty="0"/>
            <a:t>Station the bike was returned at (</a:t>
          </a:r>
          <a:r>
            <a:rPr lang="en-GB" sz="1300" kern="1200" dirty="0" err="1"/>
            <a:t>end_station</a:t>
          </a:r>
          <a:r>
            <a:rPr lang="en-GB" sz="1300" kern="1200" dirty="0"/>
            <a:t>)</a:t>
          </a:r>
        </a:p>
        <a:p>
          <a:pPr marL="114300" lvl="1" indent="-114300" algn="l" defTabSz="577850">
            <a:lnSpc>
              <a:spcPct val="90000"/>
            </a:lnSpc>
            <a:spcBef>
              <a:spcPct val="0"/>
            </a:spcBef>
            <a:spcAft>
              <a:spcPct val="15000"/>
            </a:spcAft>
            <a:buChar char="•"/>
          </a:pPr>
          <a:r>
            <a:rPr lang="en-GB" sz="1300" kern="1200" dirty="0"/>
            <a:t>Latitude and longitude of station (</a:t>
          </a:r>
          <a:r>
            <a:rPr lang="en-GB" sz="1300" kern="1200" dirty="0" err="1"/>
            <a:t>end_lat</a:t>
          </a:r>
          <a:r>
            <a:rPr lang="en-GB" sz="1300" kern="1200" dirty="0"/>
            <a:t>, </a:t>
          </a:r>
          <a:r>
            <a:rPr lang="en-GB" sz="1300" kern="1200" dirty="0" err="1"/>
            <a:t>end_long</a:t>
          </a:r>
          <a:r>
            <a:rPr lang="en-GB" sz="1300" kern="1200" dirty="0"/>
            <a:t>)</a:t>
          </a:r>
        </a:p>
      </dsp:txBody>
      <dsp:txXfrm>
        <a:off x="5652405" y="1817608"/>
        <a:ext cx="2180582" cy="1382843"/>
      </dsp:txXfrm>
    </dsp:sp>
    <dsp:sp modelId="{43C2B074-C0CF-4B19-ADB3-DE5763B03226}">
      <dsp:nvSpPr>
        <dsp:cNvPr id="0" name=""/>
        <dsp:cNvSpPr/>
      </dsp:nvSpPr>
      <dsp:spPr>
        <a:xfrm>
          <a:off x="6113078" y="3243474"/>
          <a:ext cx="2014779" cy="80121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r>
            <a:rPr lang="en-GB" sz="2400" kern="1200" dirty="0"/>
            <a:t>At end of hire</a:t>
          </a:r>
        </a:p>
      </dsp:txBody>
      <dsp:txXfrm>
        <a:off x="6136545" y="3266941"/>
        <a:ext cx="1967845" cy="754277"/>
      </dsp:txXfrm>
    </dsp:sp>
  </dsp:spTree>
</dsp:drawing>
</file>

<file path=ppt/diagrams/layout1.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ED665A9-C8AC-448E-8106-C651CFA9E919}" type="datetimeFigureOut">
              <a:rPr lang="en-GB" smtClean="0"/>
              <a:t>25/08/2022</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AC2D27A-9F60-40C1-BD37-AAE70EBEC690}" type="slidenum">
              <a:rPr lang="en-GB" smtClean="0"/>
              <a:t>‹#›</a:t>
            </a:fld>
            <a:endParaRPr lang="en-GB"/>
          </a:p>
        </p:txBody>
      </p:sp>
    </p:spTree>
    <p:extLst>
      <p:ext uri="{BB962C8B-B14F-4D97-AF65-F5344CB8AC3E}">
        <p14:creationId xmlns:p14="http://schemas.microsoft.com/office/powerpoint/2010/main" val="32785221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presentation aims to make recommendations for logistical improvements for Citi Bikes based on data collected during customer journeys</a:t>
            </a:r>
          </a:p>
        </p:txBody>
      </p:sp>
      <p:sp>
        <p:nvSpPr>
          <p:cNvPr id="4" name="Slide Number Placeholder 3"/>
          <p:cNvSpPr>
            <a:spLocks noGrp="1"/>
          </p:cNvSpPr>
          <p:nvPr>
            <p:ph type="sldNum" sz="quarter" idx="5"/>
          </p:nvPr>
        </p:nvSpPr>
        <p:spPr/>
        <p:txBody>
          <a:bodyPr/>
          <a:lstStyle/>
          <a:p>
            <a:fld id="{3AC2D27A-9F60-40C1-BD37-AAE70EBEC690}" type="slidenum">
              <a:rPr lang="en-GB" smtClean="0"/>
              <a:t>1</a:t>
            </a:fld>
            <a:endParaRPr lang="en-GB"/>
          </a:p>
        </p:txBody>
      </p:sp>
    </p:spTree>
    <p:extLst>
      <p:ext uri="{BB962C8B-B14F-4D97-AF65-F5344CB8AC3E}">
        <p14:creationId xmlns:p14="http://schemas.microsoft.com/office/powerpoint/2010/main" val="29221098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key data needed for answering the questions was data about the date and time of the hires b/c this allowed me to spot patterns across time (e.g. what hours of the day were busiest, which days of the week had the most hires). These patterns are useful for understanding when more bikes need to be available and when not so many bikes are needed (which is a good time for maintenance). The station information was also instrumental to understanding which stations were most used and might benefit from additional bike availability.</a:t>
            </a:r>
          </a:p>
        </p:txBody>
      </p:sp>
      <p:sp>
        <p:nvSpPr>
          <p:cNvPr id="4" name="Slide Number Placeholder 3"/>
          <p:cNvSpPr>
            <a:spLocks noGrp="1"/>
          </p:cNvSpPr>
          <p:nvPr>
            <p:ph type="sldNum" sz="quarter" idx="5"/>
          </p:nvPr>
        </p:nvSpPr>
        <p:spPr/>
        <p:txBody>
          <a:bodyPr/>
          <a:lstStyle/>
          <a:p>
            <a:fld id="{3AC2D27A-9F60-40C1-BD37-AAE70EBEC690}" type="slidenum">
              <a:rPr lang="en-GB" smtClean="0"/>
              <a:t>3</a:t>
            </a:fld>
            <a:endParaRPr lang="en-GB"/>
          </a:p>
        </p:txBody>
      </p:sp>
    </p:spTree>
    <p:extLst>
      <p:ext uri="{BB962C8B-B14F-4D97-AF65-F5344CB8AC3E}">
        <p14:creationId xmlns:p14="http://schemas.microsoft.com/office/powerpoint/2010/main" val="40581966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E.g. there may be more bike usage for tourism in Manhattan, which might mean that the busier days and times are different for that area.</a:t>
            </a:r>
          </a:p>
          <a:p>
            <a:r>
              <a:rPr lang="en-GB" dirty="0"/>
              <a:t>Only one ride ended somewhere other than Jersey City – this is probably because cycling into Manhattan requires use of a ferry</a:t>
            </a:r>
          </a:p>
        </p:txBody>
      </p:sp>
      <p:sp>
        <p:nvSpPr>
          <p:cNvPr id="4" name="Slide Number Placeholder 3"/>
          <p:cNvSpPr>
            <a:spLocks noGrp="1"/>
          </p:cNvSpPr>
          <p:nvPr>
            <p:ph type="sldNum" sz="quarter" idx="5"/>
          </p:nvPr>
        </p:nvSpPr>
        <p:spPr/>
        <p:txBody>
          <a:bodyPr/>
          <a:lstStyle/>
          <a:p>
            <a:fld id="{3AC2D27A-9F60-40C1-BD37-AAE70EBEC690}" type="slidenum">
              <a:rPr lang="en-GB" smtClean="0"/>
              <a:t>4</a:t>
            </a:fld>
            <a:endParaRPr lang="en-GB"/>
          </a:p>
        </p:txBody>
      </p:sp>
    </p:spTree>
    <p:extLst>
      <p:ext uri="{BB962C8B-B14F-4D97-AF65-F5344CB8AC3E}">
        <p14:creationId xmlns:p14="http://schemas.microsoft.com/office/powerpoint/2010/main" val="27707773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Based on data from the station the customer started their journey at. </a:t>
            </a:r>
          </a:p>
          <a:p>
            <a:r>
              <a:rPr lang="en-GB" dirty="0"/>
              <a:t>We should review the availability of bikes at these stations – more bikes may need to be allocated to the highest use stations and fewer bikes might need to be allocated to lower use stations. The full table will be available in the report.</a:t>
            </a:r>
          </a:p>
        </p:txBody>
      </p:sp>
      <p:sp>
        <p:nvSpPr>
          <p:cNvPr id="4" name="Slide Number Placeholder 3"/>
          <p:cNvSpPr>
            <a:spLocks noGrp="1"/>
          </p:cNvSpPr>
          <p:nvPr>
            <p:ph type="sldNum" sz="quarter" idx="5"/>
          </p:nvPr>
        </p:nvSpPr>
        <p:spPr/>
        <p:txBody>
          <a:bodyPr/>
          <a:lstStyle/>
          <a:p>
            <a:fld id="{3AC2D27A-9F60-40C1-BD37-AAE70EBEC690}" type="slidenum">
              <a:rPr lang="en-GB" smtClean="0"/>
              <a:t>5</a:t>
            </a:fld>
            <a:endParaRPr lang="en-GB"/>
          </a:p>
        </p:txBody>
      </p:sp>
    </p:spTree>
    <p:extLst>
      <p:ext uri="{BB962C8B-B14F-4D97-AF65-F5344CB8AC3E}">
        <p14:creationId xmlns:p14="http://schemas.microsoft.com/office/powerpoint/2010/main" val="7017813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Starts to increase in April (326 rides), peaks in August (728 rides), starts to decrease again in November (213 rides) and is lowest in February (112 rides)</a:t>
            </a:r>
          </a:p>
        </p:txBody>
      </p:sp>
      <p:sp>
        <p:nvSpPr>
          <p:cNvPr id="4" name="Slide Number Placeholder 3"/>
          <p:cNvSpPr>
            <a:spLocks noGrp="1"/>
          </p:cNvSpPr>
          <p:nvPr>
            <p:ph type="sldNum" sz="quarter" idx="5"/>
          </p:nvPr>
        </p:nvSpPr>
        <p:spPr/>
        <p:txBody>
          <a:bodyPr/>
          <a:lstStyle/>
          <a:p>
            <a:fld id="{3AC2D27A-9F60-40C1-BD37-AAE70EBEC690}" type="slidenum">
              <a:rPr lang="en-GB" smtClean="0"/>
              <a:t>6</a:t>
            </a:fld>
            <a:endParaRPr lang="en-GB"/>
          </a:p>
        </p:txBody>
      </p:sp>
    </p:spTree>
    <p:extLst>
      <p:ext uri="{BB962C8B-B14F-4D97-AF65-F5344CB8AC3E}">
        <p14:creationId xmlns:p14="http://schemas.microsoft.com/office/powerpoint/2010/main" val="24378195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E38120-EA8C-9D69-81C7-44C058E8A7F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3C6F9448-4F94-34C5-1BFF-98E20947013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38688D64-8820-6980-3D2E-2E23303B7164}"/>
              </a:ext>
            </a:extLst>
          </p:cNvPr>
          <p:cNvSpPr>
            <a:spLocks noGrp="1"/>
          </p:cNvSpPr>
          <p:nvPr>
            <p:ph type="dt" sz="half" idx="10"/>
          </p:nvPr>
        </p:nvSpPr>
        <p:spPr/>
        <p:txBody>
          <a:bodyPr/>
          <a:lstStyle/>
          <a:p>
            <a:fld id="{A94B234E-B76B-439E-8229-7DC4C4A70C8F}" type="datetimeFigureOut">
              <a:rPr lang="en-GB" smtClean="0"/>
              <a:t>25/08/2022</a:t>
            </a:fld>
            <a:endParaRPr lang="en-GB"/>
          </a:p>
        </p:txBody>
      </p:sp>
      <p:sp>
        <p:nvSpPr>
          <p:cNvPr id="5" name="Footer Placeholder 4">
            <a:extLst>
              <a:ext uri="{FF2B5EF4-FFF2-40B4-BE49-F238E27FC236}">
                <a16:creationId xmlns:a16="http://schemas.microsoft.com/office/drawing/2014/main" id="{7452506B-5BF0-2D6B-3308-6A297DF05D1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1F506D1-7694-0BD8-6509-949326749263}"/>
              </a:ext>
            </a:extLst>
          </p:cNvPr>
          <p:cNvSpPr>
            <a:spLocks noGrp="1"/>
          </p:cNvSpPr>
          <p:nvPr>
            <p:ph type="sldNum" sz="quarter" idx="12"/>
          </p:nvPr>
        </p:nvSpPr>
        <p:spPr/>
        <p:txBody>
          <a:bodyPr/>
          <a:lstStyle/>
          <a:p>
            <a:fld id="{25CFAFE5-808D-492A-ACD6-6D2DBB35D8F7}" type="slidenum">
              <a:rPr lang="en-GB" smtClean="0"/>
              <a:t>‹#›</a:t>
            </a:fld>
            <a:endParaRPr lang="en-GB"/>
          </a:p>
        </p:txBody>
      </p:sp>
    </p:spTree>
    <p:extLst>
      <p:ext uri="{BB962C8B-B14F-4D97-AF65-F5344CB8AC3E}">
        <p14:creationId xmlns:p14="http://schemas.microsoft.com/office/powerpoint/2010/main" val="35268246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0EBF9-2ABA-0228-5803-E053FDEB1FCB}"/>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67656ABE-6F85-55B9-DA49-3ECE4D8ABC8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59D55183-00F1-9AB5-F2E4-C87440F1A45F}"/>
              </a:ext>
            </a:extLst>
          </p:cNvPr>
          <p:cNvSpPr>
            <a:spLocks noGrp="1"/>
          </p:cNvSpPr>
          <p:nvPr>
            <p:ph type="dt" sz="half" idx="10"/>
          </p:nvPr>
        </p:nvSpPr>
        <p:spPr/>
        <p:txBody>
          <a:bodyPr/>
          <a:lstStyle/>
          <a:p>
            <a:fld id="{A94B234E-B76B-439E-8229-7DC4C4A70C8F}" type="datetimeFigureOut">
              <a:rPr lang="en-GB" smtClean="0"/>
              <a:t>25/08/2022</a:t>
            </a:fld>
            <a:endParaRPr lang="en-GB"/>
          </a:p>
        </p:txBody>
      </p:sp>
      <p:sp>
        <p:nvSpPr>
          <p:cNvPr id="5" name="Footer Placeholder 4">
            <a:extLst>
              <a:ext uri="{FF2B5EF4-FFF2-40B4-BE49-F238E27FC236}">
                <a16:creationId xmlns:a16="http://schemas.microsoft.com/office/drawing/2014/main" id="{F5467785-B582-72F4-4173-F05F57CF4BC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6D44812-903A-C697-874F-69A662C49A96}"/>
              </a:ext>
            </a:extLst>
          </p:cNvPr>
          <p:cNvSpPr>
            <a:spLocks noGrp="1"/>
          </p:cNvSpPr>
          <p:nvPr>
            <p:ph type="sldNum" sz="quarter" idx="12"/>
          </p:nvPr>
        </p:nvSpPr>
        <p:spPr/>
        <p:txBody>
          <a:bodyPr/>
          <a:lstStyle/>
          <a:p>
            <a:fld id="{25CFAFE5-808D-492A-ACD6-6D2DBB35D8F7}" type="slidenum">
              <a:rPr lang="en-GB" smtClean="0"/>
              <a:t>‹#›</a:t>
            </a:fld>
            <a:endParaRPr lang="en-GB"/>
          </a:p>
        </p:txBody>
      </p:sp>
    </p:spTree>
    <p:extLst>
      <p:ext uri="{BB962C8B-B14F-4D97-AF65-F5344CB8AC3E}">
        <p14:creationId xmlns:p14="http://schemas.microsoft.com/office/powerpoint/2010/main" val="34797888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417CE96-CD68-C6B9-9210-88365590B33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62A0D2A8-BA18-FBE8-8746-DB30B51FBBC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C78D31D-2790-5D41-68FD-DBA79AF4357B}"/>
              </a:ext>
            </a:extLst>
          </p:cNvPr>
          <p:cNvSpPr>
            <a:spLocks noGrp="1"/>
          </p:cNvSpPr>
          <p:nvPr>
            <p:ph type="dt" sz="half" idx="10"/>
          </p:nvPr>
        </p:nvSpPr>
        <p:spPr/>
        <p:txBody>
          <a:bodyPr/>
          <a:lstStyle/>
          <a:p>
            <a:fld id="{A94B234E-B76B-439E-8229-7DC4C4A70C8F}" type="datetimeFigureOut">
              <a:rPr lang="en-GB" smtClean="0"/>
              <a:t>25/08/2022</a:t>
            </a:fld>
            <a:endParaRPr lang="en-GB"/>
          </a:p>
        </p:txBody>
      </p:sp>
      <p:sp>
        <p:nvSpPr>
          <p:cNvPr id="5" name="Footer Placeholder 4">
            <a:extLst>
              <a:ext uri="{FF2B5EF4-FFF2-40B4-BE49-F238E27FC236}">
                <a16:creationId xmlns:a16="http://schemas.microsoft.com/office/drawing/2014/main" id="{E48CDE71-6851-BFF6-54C0-D4C52DC06CC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8BC1039-29D4-B90D-D56D-4DFF212E7D08}"/>
              </a:ext>
            </a:extLst>
          </p:cNvPr>
          <p:cNvSpPr>
            <a:spLocks noGrp="1"/>
          </p:cNvSpPr>
          <p:nvPr>
            <p:ph type="sldNum" sz="quarter" idx="12"/>
          </p:nvPr>
        </p:nvSpPr>
        <p:spPr/>
        <p:txBody>
          <a:bodyPr/>
          <a:lstStyle/>
          <a:p>
            <a:fld id="{25CFAFE5-808D-492A-ACD6-6D2DBB35D8F7}" type="slidenum">
              <a:rPr lang="en-GB" smtClean="0"/>
              <a:t>‹#›</a:t>
            </a:fld>
            <a:endParaRPr lang="en-GB"/>
          </a:p>
        </p:txBody>
      </p:sp>
    </p:spTree>
    <p:extLst>
      <p:ext uri="{BB962C8B-B14F-4D97-AF65-F5344CB8AC3E}">
        <p14:creationId xmlns:p14="http://schemas.microsoft.com/office/powerpoint/2010/main" val="33354866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D4465-4657-490F-1E10-D58F33723137}"/>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40C3AC45-945F-68DA-EE0D-B9E745FDA0F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A908316-D61C-A5A4-0A9E-481D7D41F4B1}"/>
              </a:ext>
            </a:extLst>
          </p:cNvPr>
          <p:cNvSpPr>
            <a:spLocks noGrp="1"/>
          </p:cNvSpPr>
          <p:nvPr>
            <p:ph type="dt" sz="half" idx="10"/>
          </p:nvPr>
        </p:nvSpPr>
        <p:spPr/>
        <p:txBody>
          <a:bodyPr/>
          <a:lstStyle/>
          <a:p>
            <a:fld id="{A94B234E-B76B-439E-8229-7DC4C4A70C8F}" type="datetimeFigureOut">
              <a:rPr lang="en-GB" smtClean="0"/>
              <a:t>25/08/2022</a:t>
            </a:fld>
            <a:endParaRPr lang="en-GB"/>
          </a:p>
        </p:txBody>
      </p:sp>
      <p:sp>
        <p:nvSpPr>
          <p:cNvPr id="5" name="Footer Placeholder 4">
            <a:extLst>
              <a:ext uri="{FF2B5EF4-FFF2-40B4-BE49-F238E27FC236}">
                <a16:creationId xmlns:a16="http://schemas.microsoft.com/office/drawing/2014/main" id="{339D3AA6-86E2-87AA-FB4F-211663E9178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F555976-CB4F-848C-ACBC-2EFE68756C0C}"/>
              </a:ext>
            </a:extLst>
          </p:cNvPr>
          <p:cNvSpPr>
            <a:spLocks noGrp="1"/>
          </p:cNvSpPr>
          <p:nvPr>
            <p:ph type="sldNum" sz="quarter" idx="12"/>
          </p:nvPr>
        </p:nvSpPr>
        <p:spPr/>
        <p:txBody>
          <a:bodyPr/>
          <a:lstStyle/>
          <a:p>
            <a:fld id="{25CFAFE5-808D-492A-ACD6-6D2DBB35D8F7}" type="slidenum">
              <a:rPr lang="en-GB" smtClean="0"/>
              <a:t>‹#›</a:t>
            </a:fld>
            <a:endParaRPr lang="en-GB"/>
          </a:p>
        </p:txBody>
      </p:sp>
    </p:spTree>
    <p:extLst>
      <p:ext uri="{BB962C8B-B14F-4D97-AF65-F5344CB8AC3E}">
        <p14:creationId xmlns:p14="http://schemas.microsoft.com/office/powerpoint/2010/main" val="30825247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8AC9A1-1FAE-C931-FC7B-0C6DF6DEAA4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4E17DD57-7E44-AAB1-443E-32418542C3D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07E36DB-9F0E-15A8-0993-3DA785877E9A}"/>
              </a:ext>
            </a:extLst>
          </p:cNvPr>
          <p:cNvSpPr>
            <a:spLocks noGrp="1"/>
          </p:cNvSpPr>
          <p:nvPr>
            <p:ph type="dt" sz="half" idx="10"/>
          </p:nvPr>
        </p:nvSpPr>
        <p:spPr/>
        <p:txBody>
          <a:bodyPr/>
          <a:lstStyle/>
          <a:p>
            <a:fld id="{A94B234E-B76B-439E-8229-7DC4C4A70C8F}" type="datetimeFigureOut">
              <a:rPr lang="en-GB" smtClean="0"/>
              <a:t>25/08/2022</a:t>
            </a:fld>
            <a:endParaRPr lang="en-GB"/>
          </a:p>
        </p:txBody>
      </p:sp>
      <p:sp>
        <p:nvSpPr>
          <p:cNvPr id="5" name="Footer Placeholder 4">
            <a:extLst>
              <a:ext uri="{FF2B5EF4-FFF2-40B4-BE49-F238E27FC236}">
                <a16:creationId xmlns:a16="http://schemas.microsoft.com/office/drawing/2014/main" id="{08CAA7AC-0F49-D664-B75A-DC17D6462DE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570580CA-1F2A-175A-0C82-4194383C49D3}"/>
              </a:ext>
            </a:extLst>
          </p:cNvPr>
          <p:cNvSpPr>
            <a:spLocks noGrp="1"/>
          </p:cNvSpPr>
          <p:nvPr>
            <p:ph type="sldNum" sz="quarter" idx="12"/>
          </p:nvPr>
        </p:nvSpPr>
        <p:spPr/>
        <p:txBody>
          <a:bodyPr/>
          <a:lstStyle/>
          <a:p>
            <a:fld id="{25CFAFE5-808D-492A-ACD6-6D2DBB35D8F7}" type="slidenum">
              <a:rPr lang="en-GB" smtClean="0"/>
              <a:t>‹#›</a:t>
            </a:fld>
            <a:endParaRPr lang="en-GB"/>
          </a:p>
        </p:txBody>
      </p:sp>
    </p:spTree>
    <p:extLst>
      <p:ext uri="{BB962C8B-B14F-4D97-AF65-F5344CB8AC3E}">
        <p14:creationId xmlns:p14="http://schemas.microsoft.com/office/powerpoint/2010/main" val="2807793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B7271D-9E44-6B91-6984-AC4E637269FB}"/>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BF3FB230-3A10-1F9A-2221-A8DCA6307BD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6D90B11E-1175-CE5D-C1A5-126B5FB81D2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4688CC8A-CE30-A0D9-96ED-6857E2828196}"/>
              </a:ext>
            </a:extLst>
          </p:cNvPr>
          <p:cNvSpPr>
            <a:spLocks noGrp="1"/>
          </p:cNvSpPr>
          <p:nvPr>
            <p:ph type="dt" sz="half" idx="10"/>
          </p:nvPr>
        </p:nvSpPr>
        <p:spPr/>
        <p:txBody>
          <a:bodyPr/>
          <a:lstStyle/>
          <a:p>
            <a:fld id="{A94B234E-B76B-439E-8229-7DC4C4A70C8F}" type="datetimeFigureOut">
              <a:rPr lang="en-GB" smtClean="0"/>
              <a:t>25/08/2022</a:t>
            </a:fld>
            <a:endParaRPr lang="en-GB"/>
          </a:p>
        </p:txBody>
      </p:sp>
      <p:sp>
        <p:nvSpPr>
          <p:cNvPr id="6" name="Footer Placeholder 5">
            <a:extLst>
              <a:ext uri="{FF2B5EF4-FFF2-40B4-BE49-F238E27FC236}">
                <a16:creationId xmlns:a16="http://schemas.microsoft.com/office/drawing/2014/main" id="{30284912-D7C8-E22D-2DE0-C5947950AC7E}"/>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43765DA3-7265-98C4-DCF8-180FAE333073}"/>
              </a:ext>
            </a:extLst>
          </p:cNvPr>
          <p:cNvSpPr>
            <a:spLocks noGrp="1"/>
          </p:cNvSpPr>
          <p:nvPr>
            <p:ph type="sldNum" sz="quarter" idx="12"/>
          </p:nvPr>
        </p:nvSpPr>
        <p:spPr/>
        <p:txBody>
          <a:bodyPr/>
          <a:lstStyle/>
          <a:p>
            <a:fld id="{25CFAFE5-808D-492A-ACD6-6D2DBB35D8F7}" type="slidenum">
              <a:rPr lang="en-GB" smtClean="0"/>
              <a:t>‹#›</a:t>
            </a:fld>
            <a:endParaRPr lang="en-GB"/>
          </a:p>
        </p:txBody>
      </p:sp>
    </p:spTree>
    <p:extLst>
      <p:ext uri="{BB962C8B-B14F-4D97-AF65-F5344CB8AC3E}">
        <p14:creationId xmlns:p14="http://schemas.microsoft.com/office/powerpoint/2010/main" val="14127005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907D1E-3D07-C906-BD20-D0769893E73D}"/>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DC14EA89-A12B-E088-23F5-D4177D0B499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17C65EE-72B6-7C00-4CC3-9323D45CF7C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E49746DA-4BAA-8EB3-CF6C-30238A8B805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8957A27-A207-A413-143A-59DFA263C0E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28A14158-A385-0670-5F97-FB281C75C85E}"/>
              </a:ext>
            </a:extLst>
          </p:cNvPr>
          <p:cNvSpPr>
            <a:spLocks noGrp="1"/>
          </p:cNvSpPr>
          <p:nvPr>
            <p:ph type="dt" sz="half" idx="10"/>
          </p:nvPr>
        </p:nvSpPr>
        <p:spPr/>
        <p:txBody>
          <a:bodyPr/>
          <a:lstStyle/>
          <a:p>
            <a:fld id="{A94B234E-B76B-439E-8229-7DC4C4A70C8F}" type="datetimeFigureOut">
              <a:rPr lang="en-GB" smtClean="0"/>
              <a:t>25/08/2022</a:t>
            </a:fld>
            <a:endParaRPr lang="en-GB"/>
          </a:p>
        </p:txBody>
      </p:sp>
      <p:sp>
        <p:nvSpPr>
          <p:cNvPr id="8" name="Footer Placeholder 7">
            <a:extLst>
              <a:ext uri="{FF2B5EF4-FFF2-40B4-BE49-F238E27FC236}">
                <a16:creationId xmlns:a16="http://schemas.microsoft.com/office/drawing/2014/main" id="{063B7639-9027-6EEE-B6A2-7BDADD571968}"/>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7C74437F-3E60-AC05-F261-13339D89D31F}"/>
              </a:ext>
            </a:extLst>
          </p:cNvPr>
          <p:cNvSpPr>
            <a:spLocks noGrp="1"/>
          </p:cNvSpPr>
          <p:nvPr>
            <p:ph type="sldNum" sz="quarter" idx="12"/>
          </p:nvPr>
        </p:nvSpPr>
        <p:spPr/>
        <p:txBody>
          <a:bodyPr/>
          <a:lstStyle/>
          <a:p>
            <a:fld id="{25CFAFE5-808D-492A-ACD6-6D2DBB35D8F7}" type="slidenum">
              <a:rPr lang="en-GB" smtClean="0"/>
              <a:t>‹#›</a:t>
            </a:fld>
            <a:endParaRPr lang="en-GB"/>
          </a:p>
        </p:txBody>
      </p:sp>
    </p:spTree>
    <p:extLst>
      <p:ext uri="{BB962C8B-B14F-4D97-AF65-F5344CB8AC3E}">
        <p14:creationId xmlns:p14="http://schemas.microsoft.com/office/powerpoint/2010/main" val="20827120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686F7C-A71B-4479-D4BC-66756160F505}"/>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16A313A0-BC40-457D-FA4F-33FF61C8DF02}"/>
              </a:ext>
            </a:extLst>
          </p:cNvPr>
          <p:cNvSpPr>
            <a:spLocks noGrp="1"/>
          </p:cNvSpPr>
          <p:nvPr>
            <p:ph type="dt" sz="half" idx="10"/>
          </p:nvPr>
        </p:nvSpPr>
        <p:spPr/>
        <p:txBody>
          <a:bodyPr/>
          <a:lstStyle/>
          <a:p>
            <a:fld id="{A94B234E-B76B-439E-8229-7DC4C4A70C8F}" type="datetimeFigureOut">
              <a:rPr lang="en-GB" smtClean="0"/>
              <a:t>25/08/2022</a:t>
            </a:fld>
            <a:endParaRPr lang="en-GB"/>
          </a:p>
        </p:txBody>
      </p:sp>
      <p:sp>
        <p:nvSpPr>
          <p:cNvPr id="4" name="Footer Placeholder 3">
            <a:extLst>
              <a:ext uri="{FF2B5EF4-FFF2-40B4-BE49-F238E27FC236}">
                <a16:creationId xmlns:a16="http://schemas.microsoft.com/office/drawing/2014/main" id="{96E9C9C4-C4CB-F033-3E1A-2A717CBE3E62}"/>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AEF7F104-FC0B-DEC8-D74F-7C8880C19E03}"/>
              </a:ext>
            </a:extLst>
          </p:cNvPr>
          <p:cNvSpPr>
            <a:spLocks noGrp="1"/>
          </p:cNvSpPr>
          <p:nvPr>
            <p:ph type="sldNum" sz="quarter" idx="12"/>
          </p:nvPr>
        </p:nvSpPr>
        <p:spPr/>
        <p:txBody>
          <a:bodyPr/>
          <a:lstStyle/>
          <a:p>
            <a:fld id="{25CFAFE5-808D-492A-ACD6-6D2DBB35D8F7}" type="slidenum">
              <a:rPr lang="en-GB" smtClean="0"/>
              <a:t>‹#›</a:t>
            </a:fld>
            <a:endParaRPr lang="en-GB"/>
          </a:p>
        </p:txBody>
      </p:sp>
    </p:spTree>
    <p:extLst>
      <p:ext uri="{BB962C8B-B14F-4D97-AF65-F5344CB8AC3E}">
        <p14:creationId xmlns:p14="http://schemas.microsoft.com/office/powerpoint/2010/main" val="42074865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DCC896C-2CD1-6407-7A93-E3F5969CED9E}"/>
              </a:ext>
            </a:extLst>
          </p:cNvPr>
          <p:cNvSpPr>
            <a:spLocks noGrp="1"/>
          </p:cNvSpPr>
          <p:nvPr>
            <p:ph type="dt" sz="half" idx="10"/>
          </p:nvPr>
        </p:nvSpPr>
        <p:spPr/>
        <p:txBody>
          <a:bodyPr/>
          <a:lstStyle/>
          <a:p>
            <a:fld id="{A94B234E-B76B-439E-8229-7DC4C4A70C8F}" type="datetimeFigureOut">
              <a:rPr lang="en-GB" smtClean="0"/>
              <a:t>25/08/2022</a:t>
            </a:fld>
            <a:endParaRPr lang="en-GB"/>
          </a:p>
        </p:txBody>
      </p:sp>
      <p:sp>
        <p:nvSpPr>
          <p:cNvPr id="3" name="Footer Placeholder 2">
            <a:extLst>
              <a:ext uri="{FF2B5EF4-FFF2-40B4-BE49-F238E27FC236}">
                <a16:creationId xmlns:a16="http://schemas.microsoft.com/office/drawing/2014/main" id="{2B6C4FD4-BF80-1557-3711-281A30640511}"/>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0B5F6BFE-5BDB-C157-CE08-3C8C57708FC3}"/>
              </a:ext>
            </a:extLst>
          </p:cNvPr>
          <p:cNvSpPr>
            <a:spLocks noGrp="1"/>
          </p:cNvSpPr>
          <p:nvPr>
            <p:ph type="sldNum" sz="quarter" idx="12"/>
          </p:nvPr>
        </p:nvSpPr>
        <p:spPr/>
        <p:txBody>
          <a:bodyPr/>
          <a:lstStyle/>
          <a:p>
            <a:fld id="{25CFAFE5-808D-492A-ACD6-6D2DBB35D8F7}" type="slidenum">
              <a:rPr lang="en-GB" smtClean="0"/>
              <a:t>‹#›</a:t>
            </a:fld>
            <a:endParaRPr lang="en-GB"/>
          </a:p>
        </p:txBody>
      </p:sp>
    </p:spTree>
    <p:extLst>
      <p:ext uri="{BB962C8B-B14F-4D97-AF65-F5344CB8AC3E}">
        <p14:creationId xmlns:p14="http://schemas.microsoft.com/office/powerpoint/2010/main" val="16274880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56F2D9-86B3-5892-7099-71D0A9E65EB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855A6C96-39E2-1FDB-7120-B7C06F3D343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B0D1F3C3-7321-18FF-A387-6DB7AC7394C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F9580F0-2BEF-3A98-9100-AA5D4EDA6A2D}"/>
              </a:ext>
            </a:extLst>
          </p:cNvPr>
          <p:cNvSpPr>
            <a:spLocks noGrp="1"/>
          </p:cNvSpPr>
          <p:nvPr>
            <p:ph type="dt" sz="half" idx="10"/>
          </p:nvPr>
        </p:nvSpPr>
        <p:spPr/>
        <p:txBody>
          <a:bodyPr/>
          <a:lstStyle/>
          <a:p>
            <a:fld id="{A94B234E-B76B-439E-8229-7DC4C4A70C8F}" type="datetimeFigureOut">
              <a:rPr lang="en-GB" smtClean="0"/>
              <a:t>25/08/2022</a:t>
            </a:fld>
            <a:endParaRPr lang="en-GB"/>
          </a:p>
        </p:txBody>
      </p:sp>
      <p:sp>
        <p:nvSpPr>
          <p:cNvPr id="6" name="Footer Placeholder 5">
            <a:extLst>
              <a:ext uri="{FF2B5EF4-FFF2-40B4-BE49-F238E27FC236}">
                <a16:creationId xmlns:a16="http://schemas.microsoft.com/office/drawing/2014/main" id="{A19B005A-1E0C-9228-86BF-593E95A300F4}"/>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DA728F2-7706-7260-69C8-2DF2DE1ABEFD}"/>
              </a:ext>
            </a:extLst>
          </p:cNvPr>
          <p:cNvSpPr>
            <a:spLocks noGrp="1"/>
          </p:cNvSpPr>
          <p:nvPr>
            <p:ph type="sldNum" sz="quarter" idx="12"/>
          </p:nvPr>
        </p:nvSpPr>
        <p:spPr/>
        <p:txBody>
          <a:bodyPr/>
          <a:lstStyle/>
          <a:p>
            <a:fld id="{25CFAFE5-808D-492A-ACD6-6D2DBB35D8F7}" type="slidenum">
              <a:rPr lang="en-GB" smtClean="0"/>
              <a:t>‹#›</a:t>
            </a:fld>
            <a:endParaRPr lang="en-GB"/>
          </a:p>
        </p:txBody>
      </p:sp>
    </p:spTree>
    <p:extLst>
      <p:ext uri="{BB962C8B-B14F-4D97-AF65-F5344CB8AC3E}">
        <p14:creationId xmlns:p14="http://schemas.microsoft.com/office/powerpoint/2010/main" val="12955370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962C04-7BE2-63D9-4D7D-EDC43677086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9B916C38-9F87-AF94-3479-CA902A926A9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C914B9C8-A98F-F881-EFA4-2E9D8CD34E4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46E8B23-CAC0-61A6-3E77-D7BB379D266B}"/>
              </a:ext>
            </a:extLst>
          </p:cNvPr>
          <p:cNvSpPr>
            <a:spLocks noGrp="1"/>
          </p:cNvSpPr>
          <p:nvPr>
            <p:ph type="dt" sz="half" idx="10"/>
          </p:nvPr>
        </p:nvSpPr>
        <p:spPr/>
        <p:txBody>
          <a:bodyPr/>
          <a:lstStyle/>
          <a:p>
            <a:fld id="{A94B234E-B76B-439E-8229-7DC4C4A70C8F}" type="datetimeFigureOut">
              <a:rPr lang="en-GB" smtClean="0"/>
              <a:t>25/08/2022</a:t>
            </a:fld>
            <a:endParaRPr lang="en-GB"/>
          </a:p>
        </p:txBody>
      </p:sp>
      <p:sp>
        <p:nvSpPr>
          <p:cNvPr id="6" name="Footer Placeholder 5">
            <a:extLst>
              <a:ext uri="{FF2B5EF4-FFF2-40B4-BE49-F238E27FC236}">
                <a16:creationId xmlns:a16="http://schemas.microsoft.com/office/drawing/2014/main" id="{1351D65F-52AF-F4F0-4180-8DFDC41E6E9F}"/>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35ED992-9019-EEBD-6F80-7C974A2A04A8}"/>
              </a:ext>
            </a:extLst>
          </p:cNvPr>
          <p:cNvSpPr>
            <a:spLocks noGrp="1"/>
          </p:cNvSpPr>
          <p:nvPr>
            <p:ph type="sldNum" sz="quarter" idx="12"/>
          </p:nvPr>
        </p:nvSpPr>
        <p:spPr/>
        <p:txBody>
          <a:bodyPr/>
          <a:lstStyle/>
          <a:p>
            <a:fld id="{25CFAFE5-808D-492A-ACD6-6D2DBB35D8F7}" type="slidenum">
              <a:rPr lang="en-GB" smtClean="0"/>
              <a:t>‹#›</a:t>
            </a:fld>
            <a:endParaRPr lang="en-GB"/>
          </a:p>
        </p:txBody>
      </p:sp>
    </p:spTree>
    <p:extLst>
      <p:ext uri="{BB962C8B-B14F-4D97-AF65-F5344CB8AC3E}">
        <p14:creationId xmlns:p14="http://schemas.microsoft.com/office/powerpoint/2010/main" val="32267997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91750CB-672F-CED5-A105-686709FABBC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38390774-72E0-17C0-ED48-09998C3D05B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413D4FA4-085E-E6A6-AA8C-360408446FB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94B234E-B76B-439E-8229-7DC4C4A70C8F}" type="datetimeFigureOut">
              <a:rPr lang="en-GB" smtClean="0"/>
              <a:t>25/08/2022</a:t>
            </a:fld>
            <a:endParaRPr lang="en-GB"/>
          </a:p>
        </p:txBody>
      </p:sp>
      <p:sp>
        <p:nvSpPr>
          <p:cNvPr id="5" name="Footer Placeholder 4">
            <a:extLst>
              <a:ext uri="{FF2B5EF4-FFF2-40B4-BE49-F238E27FC236}">
                <a16:creationId xmlns:a16="http://schemas.microsoft.com/office/drawing/2014/main" id="{4C91109A-6ADD-1004-B0C3-55E3E3A7C9E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FC1A9070-6A03-A030-6E7B-D796D359473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5CFAFE5-808D-492A-ACD6-6D2DBB35D8F7}" type="slidenum">
              <a:rPr lang="en-GB" smtClean="0"/>
              <a:t>‹#›</a:t>
            </a:fld>
            <a:endParaRPr lang="en-GB"/>
          </a:p>
        </p:txBody>
      </p:sp>
    </p:spTree>
    <p:extLst>
      <p:ext uri="{BB962C8B-B14F-4D97-AF65-F5344CB8AC3E}">
        <p14:creationId xmlns:p14="http://schemas.microsoft.com/office/powerpoint/2010/main" val="178806952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278ADA9-6383-4BDD-80D2-8899A40268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484B7147-B0F6-40ED-B5A2-FF72BC8198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Rectangle 11">
            <a:extLst>
              <a:ext uri="{FF2B5EF4-FFF2-40B4-BE49-F238E27FC236}">
                <a16:creationId xmlns:a16="http://schemas.microsoft.com/office/drawing/2014/main" id="{B36D2DE0-0628-4A9A-A59D-7BA8B5EB30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48E405C9-94BE-41DA-928C-DEC9A8550E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15929" y="148929"/>
            <a:ext cx="6560142" cy="656014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 name="Title 1">
            <a:extLst>
              <a:ext uri="{FF2B5EF4-FFF2-40B4-BE49-F238E27FC236}">
                <a16:creationId xmlns:a16="http://schemas.microsoft.com/office/drawing/2014/main" id="{ED80586A-4262-1189-DC4A-741B32C93F7C}"/>
              </a:ext>
            </a:extLst>
          </p:cNvPr>
          <p:cNvSpPr>
            <a:spLocks noGrp="1"/>
          </p:cNvSpPr>
          <p:nvPr>
            <p:ph type="ctrTitle"/>
          </p:nvPr>
        </p:nvSpPr>
        <p:spPr>
          <a:xfrm>
            <a:off x="3315031" y="1380754"/>
            <a:ext cx="5561938" cy="2513516"/>
          </a:xfrm>
        </p:spPr>
        <p:txBody>
          <a:bodyPr>
            <a:normAutofit/>
          </a:bodyPr>
          <a:lstStyle/>
          <a:p>
            <a:r>
              <a:rPr lang="en-GB" dirty="0"/>
              <a:t>NYC Citi Bikes </a:t>
            </a:r>
          </a:p>
        </p:txBody>
      </p:sp>
      <p:sp>
        <p:nvSpPr>
          <p:cNvPr id="3" name="Subtitle 2">
            <a:extLst>
              <a:ext uri="{FF2B5EF4-FFF2-40B4-BE49-F238E27FC236}">
                <a16:creationId xmlns:a16="http://schemas.microsoft.com/office/drawing/2014/main" id="{8561F0C1-4870-0189-F6B9-EF7BBAC3CCFF}"/>
              </a:ext>
            </a:extLst>
          </p:cNvPr>
          <p:cNvSpPr>
            <a:spLocks noGrp="1"/>
          </p:cNvSpPr>
          <p:nvPr>
            <p:ph type="subTitle" idx="1"/>
          </p:nvPr>
        </p:nvSpPr>
        <p:spPr>
          <a:xfrm>
            <a:off x="3315031" y="4076802"/>
            <a:ext cx="5561938" cy="1534587"/>
          </a:xfrm>
        </p:spPr>
        <p:txBody>
          <a:bodyPr>
            <a:normAutofit/>
          </a:bodyPr>
          <a:lstStyle/>
          <a:p>
            <a:r>
              <a:rPr lang="en-GB" dirty="0"/>
              <a:t>Data insights and recommendations for logistical improvements</a:t>
            </a:r>
          </a:p>
        </p:txBody>
      </p:sp>
      <p:sp>
        <p:nvSpPr>
          <p:cNvPr id="16" name="Arc 15">
            <a:extLst>
              <a:ext uri="{FF2B5EF4-FFF2-40B4-BE49-F238E27FC236}">
                <a16:creationId xmlns:a16="http://schemas.microsoft.com/office/drawing/2014/main" id="{D2091A72-D5BB-42AC-8FD3-F7747D9086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9222429" flipV="1">
            <a:off x="2494119" y="6170"/>
            <a:ext cx="6816262" cy="6816262"/>
          </a:xfrm>
          <a:prstGeom prst="arc">
            <a:avLst>
              <a:gd name="adj1" fmla="val 16200000"/>
              <a:gd name="adj2" fmla="val 20093138"/>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8" name="Oval 17">
            <a:extLst>
              <a:ext uri="{FF2B5EF4-FFF2-40B4-BE49-F238E27FC236}">
                <a16:creationId xmlns:a16="http://schemas.microsoft.com/office/drawing/2014/main" id="{6ED12BFC-A737-46AF-8411-481112D54B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00995" y="5310973"/>
            <a:ext cx="705948" cy="686798"/>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090028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2280E9-3064-8BB7-496A-0A84E9063633}"/>
              </a:ext>
            </a:extLst>
          </p:cNvPr>
          <p:cNvSpPr>
            <a:spLocks noGrp="1"/>
          </p:cNvSpPr>
          <p:nvPr>
            <p:ph type="title"/>
          </p:nvPr>
        </p:nvSpPr>
        <p:spPr>
          <a:xfrm>
            <a:off x="838200" y="135467"/>
            <a:ext cx="10515600" cy="1281675"/>
          </a:xfrm>
        </p:spPr>
        <p:txBody>
          <a:bodyPr/>
          <a:lstStyle/>
          <a:p>
            <a:r>
              <a:rPr lang="en-GB" dirty="0"/>
              <a:t>Business question</a:t>
            </a:r>
          </a:p>
        </p:txBody>
      </p:sp>
      <p:sp>
        <p:nvSpPr>
          <p:cNvPr id="3" name="Content Placeholder 2">
            <a:extLst>
              <a:ext uri="{FF2B5EF4-FFF2-40B4-BE49-F238E27FC236}">
                <a16:creationId xmlns:a16="http://schemas.microsoft.com/office/drawing/2014/main" id="{B2EAAA19-B2BA-FFD7-3A3D-6F097FDC5A35}"/>
              </a:ext>
            </a:extLst>
          </p:cNvPr>
          <p:cNvSpPr>
            <a:spLocks noGrp="1"/>
          </p:cNvSpPr>
          <p:nvPr>
            <p:ph idx="1"/>
          </p:nvPr>
        </p:nvSpPr>
        <p:spPr>
          <a:xfrm>
            <a:off x="838200" y="1825625"/>
            <a:ext cx="6710464" cy="4351338"/>
          </a:xfrm>
        </p:spPr>
        <p:txBody>
          <a:bodyPr/>
          <a:lstStyle/>
          <a:p>
            <a:r>
              <a:rPr lang="en-GB" dirty="0"/>
              <a:t>How can we improve resource allocation at Citi Bikes?</a:t>
            </a:r>
          </a:p>
          <a:p>
            <a:pPr marL="0" indent="0">
              <a:buNone/>
            </a:pPr>
            <a:endParaRPr lang="en-GB" dirty="0"/>
          </a:p>
          <a:p>
            <a:pPr lvl="1"/>
            <a:r>
              <a:rPr lang="en-GB" dirty="0"/>
              <a:t>Where should we allocate more bicycles?</a:t>
            </a:r>
          </a:p>
          <a:p>
            <a:pPr marL="457200" lvl="1" indent="0">
              <a:buNone/>
            </a:pPr>
            <a:endParaRPr lang="en-GB" dirty="0"/>
          </a:p>
          <a:p>
            <a:pPr lvl="1"/>
            <a:r>
              <a:rPr lang="en-GB" dirty="0"/>
              <a:t>When is the best time to undertake maintenance on the bicycle fleet?</a:t>
            </a:r>
          </a:p>
          <a:p>
            <a:pPr marL="457200" lvl="1" indent="0">
              <a:buNone/>
            </a:pPr>
            <a:endParaRPr lang="en-GB" dirty="0"/>
          </a:p>
          <a:p>
            <a:pPr lvl="1"/>
            <a:r>
              <a:rPr lang="en-GB" dirty="0"/>
              <a:t>What data do we need to collect next to improve resource allocation?</a:t>
            </a:r>
          </a:p>
          <a:p>
            <a:pPr marL="457200" lvl="1" indent="0">
              <a:buNone/>
            </a:pPr>
            <a:endParaRPr lang="en-GB" dirty="0"/>
          </a:p>
          <a:p>
            <a:endParaRPr lang="en-GB" dirty="0"/>
          </a:p>
          <a:p>
            <a:pPr lvl="1"/>
            <a:endParaRPr lang="en-GB" dirty="0"/>
          </a:p>
        </p:txBody>
      </p:sp>
      <p:pic>
        <p:nvPicPr>
          <p:cNvPr id="5" name="Picture 4">
            <a:extLst>
              <a:ext uri="{FF2B5EF4-FFF2-40B4-BE49-F238E27FC236}">
                <a16:creationId xmlns:a16="http://schemas.microsoft.com/office/drawing/2014/main" id="{4A9DAF95-03B2-156E-1555-439416E0B1C0}"/>
              </a:ext>
            </a:extLst>
          </p:cNvPr>
          <p:cNvPicPr>
            <a:picLocks noChangeAspect="1"/>
          </p:cNvPicPr>
          <p:nvPr/>
        </p:nvPicPr>
        <p:blipFill rotWithShape="1">
          <a:blip r:embed="rId2"/>
          <a:srcRect l="15726" t="31283" r="50645" b="31958"/>
          <a:stretch/>
        </p:blipFill>
        <p:spPr>
          <a:xfrm>
            <a:off x="7924800" y="1521082"/>
            <a:ext cx="4100052" cy="2408903"/>
          </a:xfrm>
          <a:prstGeom prst="rect">
            <a:avLst/>
          </a:prstGeom>
        </p:spPr>
      </p:pic>
      <p:pic>
        <p:nvPicPr>
          <p:cNvPr id="7" name="Picture 6">
            <a:extLst>
              <a:ext uri="{FF2B5EF4-FFF2-40B4-BE49-F238E27FC236}">
                <a16:creationId xmlns:a16="http://schemas.microsoft.com/office/drawing/2014/main" id="{4984F759-760C-6267-D6F6-A57C12BAF5A5}"/>
              </a:ext>
            </a:extLst>
          </p:cNvPr>
          <p:cNvPicPr>
            <a:picLocks noChangeAspect="1"/>
          </p:cNvPicPr>
          <p:nvPr/>
        </p:nvPicPr>
        <p:blipFill rotWithShape="1">
          <a:blip r:embed="rId3"/>
          <a:srcRect l="50000" t="40735" r="18145" b="22506"/>
          <a:stretch/>
        </p:blipFill>
        <p:spPr>
          <a:xfrm>
            <a:off x="7823369" y="4033926"/>
            <a:ext cx="4201483" cy="2605983"/>
          </a:xfrm>
          <a:prstGeom prst="rect">
            <a:avLst/>
          </a:prstGeom>
        </p:spPr>
      </p:pic>
      <p:cxnSp>
        <p:nvCxnSpPr>
          <p:cNvPr id="9" name="Straight Connector 8">
            <a:extLst>
              <a:ext uri="{FF2B5EF4-FFF2-40B4-BE49-F238E27FC236}">
                <a16:creationId xmlns:a16="http://schemas.microsoft.com/office/drawing/2014/main" id="{F925F3B6-4A00-BDB3-3A57-80661F6D6532}"/>
              </a:ext>
            </a:extLst>
          </p:cNvPr>
          <p:cNvCxnSpPr/>
          <p:nvPr/>
        </p:nvCxnSpPr>
        <p:spPr>
          <a:xfrm>
            <a:off x="0" y="1196622"/>
            <a:ext cx="8760178" cy="0"/>
          </a:xfrm>
          <a:prstGeom prst="line">
            <a:avLst/>
          </a:prstGeom>
          <a:ln w="28575"/>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7210763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DAC5ACD9-1329-A3C3-A8BC-5AEFBC24191F}"/>
              </a:ext>
            </a:extLst>
          </p:cNvPr>
          <p:cNvGraphicFramePr/>
          <p:nvPr>
            <p:extLst>
              <p:ext uri="{D42A27DB-BD31-4B8C-83A1-F6EECF244321}">
                <p14:modId xmlns:p14="http://schemas.microsoft.com/office/powerpoint/2010/main" val="4225729013"/>
              </p:ext>
            </p:extLst>
          </p:nvPr>
        </p:nvGraphicFramePr>
        <p:xfrm>
          <a:off x="655484" y="719666"/>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Rectangle: Rounded Corners 4">
            <a:extLst>
              <a:ext uri="{FF2B5EF4-FFF2-40B4-BE49-F238E27FC236}">
                <a16:creationId xmlns:a16="http://schemas.microsoft.com/office/drawing/2014/main" id="{17C5E405-F5B3-D0EB-4DF3-47F891762FE2}"/>
              </a:ext>
            </a:extLst>
          </p:cNvPr>
          <p:cNvSpPr/>
          <p:nvPr/>
        </p:nvSpPr>
        <p:spPr>
          <a:xfrm>
            <a:off x="9124544" y="1439693"/>
            <a:ext cx="2879388" cy="49319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u="sng" dirty="0" err="1"/>
              <a:t>nyc_bikes</a:t>
            </a:r>
            <a:endParaRPr lang="en-GB" u="sng" dirty="0"/>
          </a:p>
          <a:p>
            <a:pPr algn="ctr"/>
            <a:endParaRPr lang="en-GB" u="sng" dirty="0"/>
          </a:p>
          <a:p>
            <a:pPr marL="285750" indent="-285750">
              <a:buFont typeface="Arial" panose="020B0604020202020204" pitchFamily="34" charset="0"/>
              <a:buChar char="•"/>
            </a:pPr>
            <a:r>
              <a:rPr lang="en-GB" dirty="0" err="1"/>
              <a:t>bike_id</a:t>
            </a:r>
            <a:endParaRPr lang="en-GB" dirty="0"/>
          </a:p>
          <a:p>
            <a:pPr marL="285750" indent="-285750">
              <a:buFont typeface="Arial" panose="020B0604020202020204" pitchFamily="34" charset="0"/>
              <a:buChar char="•"/>
            </a:pPr>
            <a:r>
              <a:rPr lang="en-GB" dirty="0" err="1"/>
              <a:t>start_time</a:t>
            </a:r>
            <a:endParaRPr lang="en-GB" dirty="0"/>
          </a:p>
          <a:p>
            <a:pPr marL="285750" indent="-285750">
              <a:buFont typeface="Arial" panose="020B0604020202020204" pitchFamily="34" charset="0"/>
              <a:buChar char="•"/>
            </a:pPr>
            <a:r>
              <a:rPr lang="en-GB" dirty="0" err="1"/>
              <a:t>stop_time</a:t>
            </a:r>
            <a:endParaRPr lang="en-GB" dirty="0"/>
          </a:p>
          <a:p>
            <a:pPr marL="285750" indent="-285750">
              <a:buFont typeface="Arial" panose="020B0604020202020204" pitchFamily="34" charset="0"/>
              <a:buChar char="•"/>
            </a:pPr>
            <a:r>
              <a:rPr lang="en-GB" dirty="0" err="1"/>
              <a:t>start_station</a:t>
            </a:r>
            <a:endParaRPr lang="en-GB" dirty="0"/>
          </a:p>
          <a:p>
            <a:pPr marL="285750" indent="-285750">
              <a:buFont typeface="Arial" panose="020B0604020202020204" pitchFamily="34" charset="0"/>
              <a:buChar char="•"/>
            </a:pPr>
            <a:r>
              <a:rPr lang="en-GB" dirty="0" err="1"/>
              <a:t>start_lat</a:t>
            </a:r>
            <a:endParaRPr lang="en-GB" dirty="0"/>
          </a:p>
          <a:p>
            <a:pPr marL="285750" indent="-285750">
              <a:buFont typeface="Arial" panose="020B0604020202020204" pitchFamily="34" charset="0"/>
              <a:buChar char="•"/>
            </a:pPr>
            <a:r>
              <a:rPr lang="en-GB" dirty="0" err="1"/>
              <a:t>start_long</a:t>
            </a:r>
            <a:endParaRPr lang="en-GB" dirty="0"/>
          </a:p>
          <a:p>
            <a:pPr marL="285750" indent="-285750">
              <a:buFont typeface="Arial" panose="020B0604020202020204" pitchFamily="34" charset="0"/>
              <a:buChar char="•"/>
            </a:pPr>
            <a:r>
              <a:rPr lang="en-GB" dirty="0" err="1"/>
              <a:t>end_station</a:t>
            </a:r>
            <a:endParaRPr lang="en-GB" dirty="0"/>
          </a:p>
          <a:p>
            <a:pPr marL="285750" indent="-285750">
              <a:buFont typeface="Arial" panose="020B0604020202020204" pitchFamily="34" charset="0"/>
              <a:buChar char="•"/>
            </a:pPr>
            <a:r>
              <a:rPr lang="en-GB" dirty="0" err="1"/>
              <a:t>end_lat</a:t>
            </a:r>
            <a:endParaRPr lang="en-GB" dirty="0"/>
          </a:p>
          <a:p>
            <a:pPr marL="285750" indent="-285750">
              <a:buFont typeface="Arial" panose="020B0604020202020204" pitchFamily="34" charset="0"/>
              <a:buChar char="•"/>
            </a:pPr>
            <a:r>
              <a:rPr lang="en-GB" dirty="0" err="1"/>
              <a:t>end_long</a:t>
            </a:r>
            <a:endParaRPr lang="en-GB" dirty="0"/>
          </a:p>
          <a:p>
            <a:pPr marL="285750" indent="-285750">
              <a:buFont typeface="Arial" panose="020B0604020202020204" pitchFamily="34" charset="0"/>
              <a:buChar char="•"/>
            </a:pPr>
            <a:r>
              <a:rPr lang="en-GB" dirty="0"/>
              <a:t>type</a:t>
            </a:r>
          </a:p>
          <a:p>
            <a:pPr marL="285750" indent="-285750">
              <a:buFont typeface="Arial" panose="020B0604020202020204" pitchFamily="34" charset="0"/>
              <a:buChar char="•"/>
            </a:pPr>
            <a:r>
              <a:rPr lang="en-GB" dirty="0" err="1"/>
              <a:t>birth_year</a:t>
            </a:r>
            <a:endParaRPr lang="en-GB" dirty="0"/>
          </a:p>
          <a:p>
            <a:pPr marL="285750" indent="-285750">
              <a:buFont typeface="Arial" panose="020B0604020202020204" pitchFamily="34" charset="0"/>
              <a:buChar char="•"/>
            </a:pPr>
            <a:r>
              <a:rPr lang="en-GB" dirty="0"/>
              <a:t>gender</a:t>
            </a:r>
          </a:p>
        </p:txBody>
      </p:sp>
      <p:sp>
        <p:nvSpPr>
          <p:cNvPr id="6" name="Title 1">
            <a:extLst>
              <a:ext uri="{FF2B5EF4-FFF2-40B4-BE49-F238E27FC236}">
                <a16:creationId xmlns:a16="http://schemas.microsoft.com/office/drawing/2014/main" id="{060E0846-1BFE-69E0-F700-0B6429CFBAC6}"/>
              </a:ext>
            </a:extLst>
          </p:cNvPr>
          <p:cNvSpPr>
            <a:spLocks noGrp="1"/>
          </p:cNvSpPr>
          <p:nvPr>
            <p:ph type="title"/>
          </p:nvPr>
        </p:nvSpPr>
        <p:spPr>
          <a:xfrm>
            <a:off x="118354" y="54102"/>
            <a:ext cx="6360267" cy="1325563"/>
          </a:xfrm>
        </p:spPr>
        <p:txBody>
          <a:bodyPr/>
          <a:lstStyle/>
          <a:p>
            <a:r>
              <a:rPr lang="en-GB" dirty="0"/>
              <a:t>Data collected</a:t>
            </a:r>
          </a:p>
        </p:txBody>
      </p:sp>
      <p:sp>
        <p:nvSpPr>
          <p:cNvPr id="10" name="Rectangle 9">
            <a:extLst>
              <a:ext uri="{FF2B5EF4-FFF2-40B4-BE49-F238E27FC236}">
                <a16:creationId xmlns:a16="http://schemas.microsoft.com/office/drawing/2014/main" id="{285C34C6-9B2C-A062-ECD7-1213F0C3C849}"/>
              </a:ext>
            </a:extLst>
          </p:cNvPr>
          <p:cNvSpPr/>
          <p:nvPr/>
        </p:nvSpPr>
        <p:spPr>
          <a:xfrm>
            <a:off x="3328481" y="1342597"/>
            <a:ext cx="5535038" cy="4795736"/>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1" name="Straight Connector 10">
            <a:extLst>
              <a:ext uri="{FF2B5EF4-FFF2-40B4-BE49-F238E27FC236}">
                <a16:creationId xmlns:a16="http://schemas.microsoft.com/office/drawing/2014/main" id="{6E443E1D-5C63-D7A5-AB78-8FDA64BB1D16}"/>
              </a:ext>
            </a:extLst>
          </p:cNvPr>
          <p:cNvCxnSpPr/>
          <p:nvPr/>
        </p:nvCxnSpPr>
        <p:spPr>
          <a:xfrm>
            <a:off x="0" y="1196622"/>
            <a:ext cx="8760178" cy="0"/>
          </a:xfrm>
          <a:prstGeom prst="line">
            <a:avLst/>
          </a:prstGeom>
          <a:ln w="28575"/>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180267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6615CD-9C4F-0C85-8FC2-21023FF28ED8}"/>
              </a:ext>
            </a:extLst>
          </p:cNvPr>
          <p:cNvSpPr>
            <a:spLocks noGrp="1"/>
          </p:cNvSpPr>
          <p:nvPr>
            <p:ph type="title"/>
          </p:nvPr>
        </p:nvSpPr>
        <p:spPr>
          <a:xfrm>
            <a:off x="118354" y="54102"/>
            <a:ext cx="6360267" cy="1325563"/>
          </a:xfrm>
        </p:spPr>
        <p:txBody>
          <a:bodyPr/>
          <a:lstStyle/>
          <a:p>
            <a:r>
              <a:rPr lang="en-GB" dirty="0"/>
              <a:t>Limitations to the dataset</a:t>
            </a:r>
          </a:p>
        </p:txBody>
      </p:sp>
      <p:sp>
        <p:nvSpPr>
          <p:cNvPr id="3" name="Content Placeholder 2">
            <a:extLst>
              <a:ext uri="{FF2B5EF4-FFF2-40B4-BE49-F238E27FC236}">
                <a16:creationId xmlns:a16="http://schemas.microsoft.com/office/drawing/2014/main" id="{651B5562-A8EA-1AE4-51AF-83616F0541F2}"/>
              </a:ext>
            </a:extLst>
          </p:cNvPr>
          <p:cNvSpPr>
            <a:spLocks noGrp="1"/>
          </p:cNvSpPr>
          <p:nvPr>
            <p:ph idx="1"/>
          </p:nvPr>
        </p:nvSpPr>
        <p:spPr>
          <a:xfrm>
            <a:off x="838200" y="1825625"/>
            <a:ext cx="3976991" cy="4351338"/>
          </a:xfrm>
        </p:spPr>
        <p:txBody>
          <a:bodyPr/>
          <a:lstStyle/>
          <a:p>
            <a:r>
              <a:rPr lang="en-GB" dirty="0"/>
              <a:t>Biased sample</a:t>
            </a:r>
          </a:p>
          <a:p>
            <a:r>
              <a:rPr lang="en-GB" dirty="0"/>
              <a:t>Small selection of bikes</a:t>
            </a:r>
          </a:p>
          <a:p>
            <a:r>
              <a:rPr lang="en-GB" dirty="0"/>
              <a:t>Limited to only stations in Jersey City</a:t>
            </a:r>
          </a:p>
          <a:p>
            <a:r>
              <a:rPr lang="en-GB" dirty="0"/>
              <a:t>Recommendations might not apply to other areas </a:t>
            </a:r>
            <a:r>
              <a:rPr lang="en-GB"/>
              <a:t>covered by </a:t>
            </a:r>
            <a:r>
              <a:rPr lang="en-GB" dirty="0"/>
              <a:t>Citi Bike</a:t>
            </a:r>
          </a:p>
        </p:txBody>
      </p:sp>
      <p:pic>
        <p:nvPicPr>
          <p:cNvPr id="5" name="Picture 4">
            <a:extLst>
              <a:ext uri="{FF2B5EF4-FFF2-40B4-BE49-F238E27FC236}">
                <a16:creationId xmlns:a16="http://schemas.microsoft.com/office/drawing/2014/main" id="{1F55C9DD-0493-072B-42BD-45E308A58717}"/>
              </a:ext>
            </a:extLst>
          </p:cNvPr>
          <p:cNvPicPr>
            <a:picLocks noChangeAspect="1"/>
          </p:cNvPicPr>
          <p:nvPr/>
        </p:nvPicPr>
        <p:blipFill rotWithShape="1">
          <a:blip r:embed="rId3"/>
          <a:srcRect l="23307" t="13729" r="33790" b="18359"/>
          <a:stretch/>
        </p:blipFill>
        <p:spPr>
          <a:xfrm>
            <a:off x="5330756" y="1210665"/>
            <a:ext cx="6360267" cy="5411431"/>
          </a:xfrm>
          <a:prstGeom prst="rect">
            <a:avLst/>
          </a:prstGeom>
        </p:spPr>
      </p:pic>
      <p:cxnSp>
        <p:nvCxnSpPr>
          <p:cNvPr id="6" name="Straight Connector 5">
            <a:extLst>
              <a:ext uri="{FF2B5EF4-FFF2-40B4-BE49-F238E27FC236}">
                <a16:creationId xmlns:a16="http://schemas.microsoft.com/office/drawing/2014/main" id="{62C11D90-2D1C-096A-7C2F-902D0E338E6C}"/>
              </a:ext>
            </a:extLst>
          </p:cNvPr>
          <p:cNvCxnSpPr/>
          <p:nvPr/>
        </p:nvCxnSpPr>
        <p:spPr>
          <a:xfrm>
            <a:off x="0" y="1196622"/>
            <a:ext cx="8760178" cy="0"/>
          </a:xfrm>
          <a:prstGeom prst="line">
            <a:avLst/>
          </a:prstGeom>
          <a:ln w="28575"/>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1576168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9E5B3-3BCD-D749-A31F-1B64C3479E96}"/>
              </a:ext>
            </a:extLst>
          </p:cNvPr>
          <p:cNvSpPr>
            <a:spLocks noGrp="1"/>
          </p:cNvSpPr>
          <p:nvPr>
            <p:ph type="title"/>
          </p:nvPr>
        </p:nvSpPr>
        <p:spPr>
          <a:xfrm>
            <a:off x="0" y="6809"/>
            <a:ext cx="5407378" cy="1325563"/>
          </a:xfrm>
        </p:spPr>
        <p:txBody>
          <a:bodyPr/>
          <a:lstStyle/>
          <a:p>
            <a:r>
              <a:rPr lang="en-GB" dirty="0"/>
              <a:t>Highest and lowest use stations</a:t>
            </a:r>
          </a:p>
        </p:txBody>
      </p:sp>
      <p:graphicFrame>
        <p:nvGraphicFramePr>
          <p:cNvPr id="4" name="Table 4">
            <a:extLst>
              <a:ext uri="{FF2B5EF4-FFF2-40B4-BE49-F238E27FC236}">
                <a16:creationId xmlns:a16="http://schemas.microsoft.com/office/drawing/2014/main" id="{C0DEBA41-E7F4-C712-48CF-08BC43C30BC4}"/>
              </a:ext>
            </a:extLst>
          </p:cNvPr>
          <p:cNvGraphicFramePr>
            <a:graphicFrameLocks noGrp="1"/>
          </p:cNvGraphicFramePr>
          <p:nvPr>
            <p:ph idx="1"/>
            <p:extLst>
              <p:ext uri="{D42A27DB-BD31-4B8C-83A1-F6EECF244321}">
                <p14:modId xmlns:p14="http://schemas.microsoft.com/office/powerpoint/2010/main" val="1846322284"/>
              </p:ext>
            </p:extLst>
          </p:nvPr>
        </p:nvGraphicFramePr>
        <p:xfrm>
          <a:off x="127000" y="1825624"/>
          <a:ext cx="3485444" cy="2595880"/>
        </p:xfrm>
        <a:graphic>
          <a:graphicData uri="http://schemas.openxmlformats.org/drawingml/2006/table">
            <a:tbl>
              <a:tblPr firstRow="1" bandRow="1">
                <a:tableStyleId>{5C22544A-7EE6-4342-B048-85BDC9FD1C3A}</a:tableStyleId>
              </a:tblPr>
              <a:tblGrid>
                <a:gridCol w="1742722">
                  <a:extLst>
                    <a:ext uri="{9D8B030D-6E8A-4147-A177-3AD203B41FA5}">
                      <a16:colId xmlns:a16="http://schemas.microsoft.com/office/drawing/2014/main" val="2683990261"/>
                    </a:ext>
                  </a:extLst>
                </a:gridCol>
                <a:gridCol w="1742722">
                  <a:extLst>
                    <a:ext uri="{9D8B030D-6E8A-4147-A177-3AD203B41FA5}">
                      <a16:colId xmlns:a16="http://schemas.microsoft.com/office/drawing/2014/main" val="1573944051"/>
                    </a:ext>
                  </a:extLst>
                </a:gridCol>
              </a:tblGrid>
              <a:tr h="370840">
                <a:tc>
                  <a:txBody>
                    <a:bodyPr/>
                    <a:lstStyle/>
                    <a:p>
                      <a:r>
                        <a:rPr lang="en-GB" dirty="0"/>
                        <a:t>Station number</a:t>
                      </a:r>
                    </a:p>
                  </a:txBody>
                  <a:tcPr>
                    <a:solidFill>
                      <a:schemeClr val="accent1">
                        <a:lumMod val="50000"/>
                      </a:schemeClr>
                    </a:solidFill>
                  </a:tcPr>
                </a:tc>
                <a:tc>
                  <a:txBody>
                    <a:bodyPr/>
                    <a:lstStyle/>
                    <a:p>
                      <a:r>
                        <a:rPr lang="en-GB" dirty="0"/>
                        <a:t>Number of rides</a:t>
                      </a:r>
                    </a:p>
                  </a:txBody>
                  <a:tcPr>
                    <a:solidFill>
                      <a:schemeClr val="accent1">
                        <a:lumMod val="50000"/>
                      </a:schemeClr>
                    </a:solidFill>
                  </a:tcPr>
                </a:tc>
                <a:extLst>
                  <a:ext uri="{0D108BD9-81ED-4DB2-BD59-A6C34878D82A}">
                    <a16:rowId xmlns:a16="http://schemas.microsoft.com/office/drawing/2014/main" val="4269779560"/>
                  </a:ext>
                </a:extLst>
              </a:tr>
              <a:tr h="370840">
                <a:tc>
                  <a:txBody>
                    <a:bodyPr/>
                    <a:lstStyle/>
                    <a:p>
                      <a:r>
                        <a:rPr lang="en-GB" dirty="0"/>
                        <a:t>3186</a:t>
                      </a:r>
                    </a:p>
                  </a:txBody>
                  <a:tcPr>
                    <a:solidFill>
                      <a:schemeClr val="accent1">
                        <a:lumMod val="60000"/>
                        <a:lumOff val="40000"/>
                      </a:schemeClr>
                    </a:solidFill>
                  </a:tcPr>
                </a:tc>
                <a:tc>
                  <a:txBody>
                    <a:bodyPr/>
                    <a:lstStyle/>
                    <a:p>
                      <a:r>
                        <a:rPr lang="en-GB" dirty="0"/>
                        <a:t>434</a:t>
                      </a:r>
                    </a:p>
                  </a:txBody>
                  <a:tcPr>
                    <a:solidFill>
                      <a:schemeClr val="accent1">
                        <a:lumMod val="60000"/>
                        <a:lumOff val="40000"/>
                      </a:schemeClr>
                    </a:solidFill>
                  </a:tcPr>
                </a:tc>
                <a:extLst>
                  <a:ext uri="{0D108BD9-81ED-4DB2-BD59-A6C34878D82A}">
                    <a16:rowId xmlns:a16="http://schemas.microsoft.com/office/drawing/2014/main" val="3361950003"/>
                  </a:ext>
                </a:extLst>
              </a:tr>
              <a:tr h="370840">
                <a:tc>
                  <a:txBody>
                    <a:bodyPr/>
                    <a:lstStyle/>
                    <a:p>
                      <a:r>
                        <a:rPr lang="en-GB" dirty="0"/>
                        <a:t>3203</a:t>
                      </a:r>
                    </a:p>
                  </a:txBody>
                  <a:tcPr>
                    <a:solidFill>
                      <a:schemeClr val="accent1">
                        <a:lumMod val="60000"/>
                        <a:lumOff val="40000"/>
                      </a:schemeClr>
                    </a:solidFill>
                  </a:tcPr>
                </a:tc>
                <a:tc>
                  <a:txBody>
                    <a:bodyPr/>
                    <a:lstStyle/>
                    <a:p>
                      <a:r>
                        <a:rPr lang="en-GB" dirty="0"/>
                        <a:t>278</a:t>
                      </a:r>
                    </a:p>
                  </a:txBody>
                  <a:tcPr>
                    <a:solidFill>
                      <a:schemeClr val="accent1">
                        <a:lumMod val="60000"/>
                        <a:lumOff val="40000"/>
                      </a:schemeClr>
                    </a:solidFill>
                  </a:tcPr>
                </a:tc>
                <a:extLst>
                  <a:ext uri="{0D108BD9-81ED-4DB2-BD59-A6C34878D82A}">
                    <a16:rowId xmlns:a16="http://schemas.microsoft.com/office/drawing/2014/main" val="2321137893"/>
                  </a:ext>
                </a:extLst>
              </a:tr>
              <a:tr h="370840">
                <a:tc>
                  <a:txBody>
                    <a:bodyPr/>
                    <a:lstStyle/>
                    <a:p>
                      <a:r>
                        <a:rPr lang="en-GB" dirty="0"/>
                        <a:t>3195</a:t>
                      </a:r>
                    </a:p>
                  </a:txBody>
                  <a:tcPr>
                    <a:solidFill>
                      <a:schemeClr val="accent1">
                        <a:lumMod val="60000"/>
                        <a:lumOff val="40000"/>
                      </a:schemeClr>
                    </a:solidFill>
                  </a:tcPr>
                </a:tc>
                <a:tc>
                  <a:txBody>
                    <a:bodyPr/>
                    <a:lstStyle/>
                    <a:p>
                      <a:r>
                        <a:rPr lang="en-GB" dirty="0"/>
                        <a:t>250</a:t>
                      </a:r>
                    </a:p>
                  </a:txBody>
                  <a:tcPr>
                    <a:solidFill>
                      <a:schemeClr val="accent1">
                        <a:lumMod val="60000"/>
                        <a:lumOff val="40000"/>
                      </a:schemeClr>
                    </a:solidFill>
                  </a:tcPr>
                </a:tc>
                <a:extLst>
                  <a:ext uri="{0D108BD9-81ED-4DB2-BD59-A6C34878D82A}">
                    <a16:rowId xmlns:a16="http://schemas.microsoft.com/office/drawing/2014/main" val="9402434"/>
                  </a:ext>
                </a:extLst>
              </a:tr>
              <a:tr h="370840">
                <a:tc>
                  <a:txBody>
                    <a:bodyPr/>
                    <a:lstStyle/>
                    <a:p>
                      <a:r>
                        <a:rPr lang="en-GB" dirty="0"/>
                        <a:t>3277</a:t>
                      </a:r>
                    </a:p>
                  </a:txBody>
                  <a:tcPr>
                    <a:solidFill>
                      <a:schemeClr val="accent1">
                        <a:lumMod val="20000"/>
                        <a:lumOff val="80000"/>
                      </a:schemeClr>
                    </a:solidFill>
                  </a:tcPr>
                </a:tc>
                <a:tc>
                  <a:txBody>
                    <a:bodyPr/>
                    <a:lstStyle/>
                    <a:p>
                      <a:r>
                        <a:rPr lang="en-GB" dirty="0"/>
                        <a:t>8</a:t>
                      </a:r>
                    </a:p>
                  </a:txBody>
                  <a:tcPr>
                    <a:solidFill>
                      <a:schemeClr val="accent1">
                        <a:lumMod val="20000"/>
                        <a:lumOff val="80000"/>
                      </a:schemeClr>
                    </a:solidFill>
                  </a:tcPr>
                </a:tc>
                <a:extLst>
                  <a:ext uri="{0D108BD9-81ED-4DB2-BD59-A6C34878D82A}">
                    <a16:rowId xmlns:a16="http://schemas.microsoft.com/office/drawing/2014/main" val="3331026441"/>
                  </a:ext>
                </a:extLst>
              </a:tr>
              <a:tr h="370840">
                <a:tc>
                  <a:txBody>
                    <a:bodyPr/>
                    <a:lstStyle/>
                    <a:p>
                      <a:r>
                        <a:rPr lang="en-GB" dirty="0"/>
                        <a:t>3190</a:t>
                      </a:r>
                    </a:p>
                  </a:txBody>
                  <a:tcPr>
                    <a:solidFill>
                      <a:schemeClr val="accent1">
                        <a:lumMod val="20000"/>
                        <a:lumOff val="80000"/>
                      </a:schemeClr>
                    </a:solidFill>
                  </a:tcPr>
                </a:tc>
                <a:tc>
                  <a:txBody>
                    <a:bodyPr/>
                    <a:lstStyle/>
                    <a:p>
                      <a:r>
                        <a:rPr lang="en-GB" dirty="0"/>
                        <a:t>4</a:t>
                      </a:r>
                    </a:p>
                  </a:txBody>
                  <a:tcPr>
                    <a:solidFill>
                      <a:schemeClr val="accent1">
                        <a:lumMod val="20000"/>
                        <a:lumOff val="80000"/>
                      </a:schemeClr>
                    </a:solidFill>
                  </a:tcPr>
                </a:tc>
                <a:extLst>
                  <a:ext uri="{0D108BD9-81ED-4DB2-BD59-A6C34878D82A}">
                    <a16:rowId xmlns:a16="http://schemas.microsoft.com/office/drawing/2014/main" val="4057765321"/>
                  </a:ext>
                </a:extLst>
              </a:tr>
              <a:tr h="370840">
                <a:tc>
                  <a:txBody>
                    <a:bodyPr/>
                    <a:lstStyle/>
                    <a:p>
                      <a:r>
                        <a:rPr lang="en-GB" dirty="0"/>
                        <a:t>3188</a:t>
                      </a:r>
                    </a:p>
                  </a:txBody>
                  <a:tcPr>
                    <a:solidFill>
                      <a:schemeClr val="accent1">
                        <a:lumMod val="20000"/>
                        <a:lumOff val="80000"/>
                      </a:schemeClr>
                    </a:solidFill>
                  </a:tcPr>
                </a:tc>
                <a:tc>
                  <a:txBody>
                    <a:bodyPr/>
                    <a:lstStyle/>
                    <a:p>
                      <a:r>
                        <a:rPr lang="en-GB" dirty="0"/>
                        <a:t>1</a:t>
                      </a:r>
                    </a:p>
                  </a:txBody>
                  <a:tcPr>
                    <a:solidFill>
                      <a:schemeClr val="accent1">
                        <a:lumMod val="20000"/>
                        <a:lumOff val="80000"/>
                      </a:schemeClr>
                    </a:solidFill>
                  </a:tcPr>
                </a:tc>
                <a:extLst>
                  <a:ext uri="{0D108BD9-81ED-4DB2-BD59-A6C34878D82A}">
                    <a16:rowId xmlns:a16="http://schemas.microsoft.com/office/drawing/2014/main" val="3035818443"/>
                  </a:ext>
                </a:extLst>
              </a:tr>
            </a:tbl>
          </a:graphicData>
        </a:graphic>
      </p:graphicFrame>
      <p:pic>
        <p:nvPicPr>
          <p:cNvPr id="6" name="Picture 5">
            <a:extLst>
              <a:ext uri="{FF2B5EF4-FFF2-40B4-BE49-F238E27FC236}">
                <a16:creationId xmlns:a16="http://schemas.microsoft.com/office/drawing/2014/main" id="{96926672-066B-BD09-032E-B45222AB5E9A}"/>
              </a:ext>
            </a:extLst>
          </p:cNvPr>
          <p:cNvPicPr>
            <a:picLocks noChangeAspect="1"/>
          </p:cNvPicPr>
          <p:nvPr/>
        </p:nvPicPr>
        <p:blipFill rotWithShape="1">
          <a:blip r:embed="rId3"/>
          <a:srcRect l="21667" t="11283" r="35370" b="3246"/>
          <a:stretch/>
        </p:blipFill>
        <p:spPr>
          <a:xfrm>
            <a:off x="5791208" y="6810"/>
            <a:ext cx="6400792" cy="6844382"/>
          </a:xfrm>
          <a:prstGeom prst="rect">
            <a:avLst/>
          </a:prstGeom>
        </p:spPr>
      </p:pic>
      <p:cxnSp>
        <p:nvCxnSpPr>
          <p:cNvPr id="8" name="Straight Connector 7">
            <a:extLst>
              <a:ext uri="{FF2B5EF4-FFF2-40B4-BE49-F238E27FC236}">
                <a16:creationId xmlns:a16="http://schemas.microsoft.com/office/drawing/2014/main" id="{5D4C135D-EF45-895F-39CF-C58E3175DD1C}"/>
              </a:ext>
            </a:extLst>
          </p:cNvPr>
          <p:cNvCxnSpPr/>
          <p:nvPr/>
        </p:nvCxnSpPr>
        <p:spPr>
          <a:xfrm>
            <a:off x="3612444" y="2381956"/>
            <a:ext cx="6118578" cy="1659466"/>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0DBC396C-F4FA-E1BC-BB99-FBE36392F788}"/>
              </a:ext>
            </a:extLst>
          </p:cNvPr>
          <p:cNvCxnSpPr/>
          <p:nvPr/>
        </p:nvCxnSpPr>
        <p:spPr>
          <a:xfrm>
            <a:off x="3612444" y="2765778"/>
            <a:ext cx="6118578" cy="349955"/>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E310D903-C01A-946D-5FED-7E2BFA5DD46F}"/>
              </a:ext>
            </a:extLst>
          </p:cNvPr>
          <p:cNvCxnSpPr>
            <a:cxnSpLocks/>
          </p:cNvCxnSpPr>
          <p:nvPr/>
        </p:nvCxnSpPr>
        <p:spPr>
          <a:xfrm flipV="1">
            <a:off x="3612444" y="2765778"/>
            <a:ext cx="4391378" cy="29164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756EAF7E-54E4-FB9B-0F65-2ACDEBAC5EF4}"/>
              </a:ext>
            </a:extLst>
          </p:cNvPr>
          <p:cNvCxnSpPr>
            <a:cxnSpLocks/>
          </p:cNvCxnSpPr>
          <p:nvPr/>
        </p:nvCxnSpPr>
        <p:spPr>
          <a:xfrm>
            <a:off x="3612444" y="3445950"/>
            <a:ext cx="4391378" cy="1320669"/>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49AF7CA-2A2A-8C0E-652A-8AD343A927D9}"/>
              </a:ext>
            </a:extLst>
          </p:cNvPr>
          <p:cNvCxnSpPr>
            <a:cxnSpLocks/>
          </p:cNvCxnSpPr>
          <p:nvPr/>
        </p:nvCxnSpPr>
        <p:spPr>
          <a:xfrm>
            <a:off x="3612444" y="3909410"/>
            <a:ext cx="4064000" cy="13399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ADF7C22E-7ACB-FBB0-E2CA-6476047841D8}"/>
              </a:ext>
            </a:extLst>
          </p:cNvPr>
          <p:cNvCxnSpPr>
            <a:cxnSpLocks/>
          </p:cNvCxnSpPr>
          <p:nvPr/>
        </p:nvCxnSpPr>
        <p:spPr>
          <a:xfrm>
            <a:off x="3612444" y="4202405"/>
            <a:ext cx="2652889" cy="1046928"/>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1A493B9-F396-1F85-024C-62EC43954E5F}"/>
              </a:ext>
            </a:extLst>
          </p:cNvPr>
          <p:cNvCxnSpPr>
            <a:cxnSpLocks/>
          </p:cNvCxnSpPr>
          <p:nvPr/>
        </p:nvCxnSpPr>
        <p:spPr>
          <a:xfrm>
            <a:off x="0" y="1196622"/>
            <a:ext cx="5712178" cy="0"/>
          </a:xfrm>
          <a:prstGeom prst="line">
            <a:avLst/>
          </a:prstGeom>
          <a:ln w="28575"/>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562994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subTnLst>
                                    <p:set>
                                      <p:cBhvr override="childStyle">
                                        <p:cTn dur="1" fill="hold" display="0" masterRel="nextClick" afterEffect="1"/>
                                        <p:tgtEl>
                                          <p:spTgt spid="8"/>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subTnLst>
                                    <p:set>
                                      <p:cBhvr override="childStyle">
                                        <p:cTn dur="1" fill="hold" display="0" masterRel="nextClick" afterEffect="1"/>
                                        <p:tgtEl>
                                          <p:spTgt spid="10"/>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subTnLst>
                                    <p:set>
                                      <p:cBhvr override="childStyle">
                                        <p:cTn dur="1" fill="hold" display="0" masterRel="nextClick" afterEffect="1"/>
                                        <p:tgtEl>
                                          <p:spTgt spid="11"/>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subTnLst>
                                    <p:set>
                                      <p:cBhvr override="childStyle">
                                        <p:cTn dur="1" fill="hold" display="0" masterRel="nextClick" afterEffect="1"/>
                                        <p:tgtEl>
                                          <p:spTgt spid="13"/>
                                        </p:tgtEl>
                                        <p:attrNameLst>
                                          <p:attrName>style.visibility</p:attrName>
                                        </p:attrNameLst>
                                      </p:cBhvr>
                                      <p:to>
                                        <p:strVal val="hidden"/>
                                      </p:to>
                                    </p:set>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subTnLst>
                                    <p:set>
                                      <p:cBhvr override="childStyle">
                                        <p:cTn dur="1" fill="hold" display="0" masterRel="nextClick" afterEffect="1"/>
                                        <p:tgtEl>
                                          <p:spTgt spid="16"/>
                                        </p:tgtEl>
                                        <p:attrNameLst>
                                          <p:attrName>style.visibility</p:attrName>
                                        </p:attrNameLst>
                                      </p:cBhvr>
                                      <p:to>
                                        <p:strVal val="hidden"/>
                                      </p:to>
                                    </p:set>
                                  </p:sub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subTnLst>
                                    <p:set>
                                      <p:cBhvr override="childStyle">
                                        <p:cTn dur="1" fill="hold" display="0" masterRel="nextClick" afterEffect="1"/>
                                        <p:tgtEl>
                                          <p:spTgt spid="18"/>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C232B152-3720-4D3B-97ED-45CE5483F1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11BAB570-FF10-4E96-8A3F-FA9804702B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4693698" cy="6858000"/>
          </a:xfrm>
          <a:custGeom>
            <a:avLst/>
            <a:gdLst>
              <a:gd name="connsiteX0" fmla="*/ 0 w 4693698"/>
              <a:gd name="connsiteY0" fmla="*/ 0 h 6858000"/>
              <a:gd name="connsiteX1" fmla="*/ 420914 w 4693698"/>
              <a:gd name="connsiteY1" fmla="*/ 0 h 6858000"/>
              <a:gd name="connsiteX2" fmla="*/ 1582057 w 4693698"/>
              <a:gd name="connsiteY2" fmla="*/ 0 h 6858000"/>
              <a:gd name="connsiteX3" fmla="*/ 4503903 w 4693698"/>
              <a:gd name="connsiteY3" fmla="*/ 0 h 6858000"/>
              <a:gd name="connsiteX4" fmla="*/ 4508943 w 4693698"/>
              <a:gd name="connsiteY4" fmla="*/ 66675 h 6858000"/>
              <a:gd name="connsiteX5" fmla="*/ 4517340 w 4693698"/>
              <a:gd name="connsiteY5" fmla="*/ 122237 h 6858000"/>
              <a:gd name="connsiteX6" fmla="*/ 4527418 w 4693698"/>
              <a:gd name="connsiteY6" fmla="*/ 174625 h 6858000"/>
              <a:gd name="connsiteX7" fmla="*/ 4544214 w 4693698"/>
              <a:gd name="connsiteY7" fmla="*/ 217487 h 6858000"/>
              <a:gd name="connsiteX8" fmla="*/ 4561010 w 4693698"/>
              <a:gd name="connsiteY8" fmla="*/ 260350 h 6858000"/>
              <a:gd name="connsiteX9" fmla="*/ 4581165 w 4693698"/>
              <a:gd name="connsiteY9" fmla="*/ 296862 h 6858000"/>
              <a:gd name="connsiteX10" fmla="*/ 4601320 w 4693698"/>
              <a:gd name="connsiteY10" fmla="*/ 334962 h 6858000"/>
              <a:gd name="connsiteX11" fmla="*/ 4619796 w 4693698"/>
              <a:gd name="connsiteY11" fmla="*/ 369887 h 6858000"/>
              <a:gd name="connsiteX12" fmla="*/ 4638271 w 4693698"/>
              <a:gd name="connsiteY12" fmla="*/ 409575 h 6858000"/>
              <a:gd name="connsiteX13" fmla="*/ 4655067 w 4693698"/>
              <a:gd name="connsiteY13" fmla="*/ 450850 h 6858000"/>
              <a:gd name="connsiteX14" fmla="*/ 4670184 w 4693698"/>
              <a:gd name="connsiteY14" fmla="*/ 496887 h 6858000"/>
              <a:gd name="connsiteX15" fmla="*/ 4681941 w 4693698"/>
              <a:gd name="connsiteY15" fmla="*/ 546100 h 6858000"/>
              <a:gd name="connsiteX16" fmla="*/ 4690339 w 4693698"/>
              <a:gd name="connsiteY16" fmla="*/ 606425 h 6858000"/>
              <a:gd name="connsiteX17" fmla="*/ 4693698 w 4693698"/>
              <a:gd name="connsiteY17" fmla="*/ 673100 h 6858000"/>
              <a:gd name="connsiteX18" fmla="*/ 4690339 w 4693698"/>
              <a:gd name="connsiteY18" fmla="*/ 744537 h 6858000"/>
              <a:gd name="connsiteX19" fmla="*/ 4681941 w 4693698"/>
              <a:gd name="connsiteY19" fmla="*/ 801687 h 6858000"/>
              <a:gd name="connsiteX20" fmla="*/ 4670184 w 4693698"/>
              <a:gd name="connsiteY20" fmla="*/ 854075 h 6858000"/>
              <a:gd name="connsiteX21" fmla="*/ 4655067 w 4693698"/>
              <a:gd name="connsiteY21" fmla="*/ 901700 h 6858000"/>
              <a:gd name="connsiteX22" fmla="*/ 4638271 w 4693698"/>
              <a:gd name="connsiteY22" fmla="*/ 942975 h 6858000"/>
              <a:gd name="connsiteX23" fmla="*/ 4618116 w 4693698"/>
              <a:gd name="connsiteY23" fmla="*/ 981075 h 6858000"/>
              <a:gd name="connsiteX24" fmla="*/ 4597961 w 4693698"/>
              <a:gd name="connsiteY24" fmla="*/ 1017587 h 6858000"/>
              <a:gd name="connsiteX25" fmla="*/ 4577806 w 4693698"/>
              <a:gd name="connsiteY25" fmla="*/ 1055687 h 6858000"/>
              <a:gd name="connsiteX26" fmla="*/ 4559330 w 4693698"/>
              <a:gd name="connsiteY26" fmla="*/ 1095375 h 6858000"/>
              <a:gd name="connsiteX27" fmla="*/ 4540854 w 4693698"/>
              <a:gd name="connsiteY27" fmla="*/ 1136650 h 6858000"/>
              <a:gd name="connsiteX28" fmla="*/ 4525739 w 4693698"/>
              <a:gd name="connsiteY28" fmla="*/ 1182687 h 6858000"/>
              <a:gd name="connsiteX29" fmla="*/ 4515661 w 4693698"/>
              <a:gd name="connsiteY29" fmla="*/ 1235075 h 6858000"/>
              <a:gd name="connsiteX30" fmla="*/ 4505583 w 4693698"/>
              <a:gd name="connsiteY30" fmla="*/ 1295400 h 6858000"/>
              <a:gd name="connsiteX31" fmla="*/ 4503903 w 4693698"/>
              <a:gd name="connsiteY31" fmla="*/ 1363662 h 6858000"/>
              <a:gd name="connsiteX32" fmla="*/ 4505583 w 4693698"/>
              <a:gd name="connsiteY32" fmla="*/ 1431925 h 6858000"/>
              <a:gd name="connsiteX33" fmla="*/ 4515661 w 4693698"/>
              <a:gd name="connsiteY33" fmla="*/ 1492250 h 6858000"/>
              <a:gd name="connsiteX34" fmla="*/ 4525739 w 4693698"/>
              <a:gd name="connsiteY34" fmla="*/ 1544637 h 6858000"/>
              <a:gd name="connsiteX35" fmla="*/ 4540854 w 4693698"/>
              <a:gd name="connsiteY35" fmla="*/ 1589087 h 6858000"/>
              <a:gd name="connsiteX36" fmla="*/ 4559330 w 4693698"/>
              <a:gd name="connsiteY36" fmla="*/ 1631950 h 6858000"/>
              <a:gd name="connsiteX37" fmla="*/ 4577806 w 4693698"/>
              <a:gd name="connsiteY37" fmla="*/ 1671637 h 6858000"/>
              <a:gd name="connsiteX38" fmla="*/ 4597961 w 4693698"/>
              <a:gd name="connsiteY38" fmla="*/ 1708150 h 6858000"/>
              <a:gd name="connsiteX39" fmla="*/ 4618116 w 4693698"/>
              <a:gd name="connsiteY39" fmla="*/ 1743075 h 6858000"/>
              <a:gd name="connsiteX40" fmla="*/ 4638271 w 4693698"/>
              <a:gd name="connsiteY40" fmla="*/ 1782762 h 6858000"/>
              <a:gd name="connsiteX41" fmla="*/ 4655067 w 4693698"/>
              <a:gd name="connsiteY41" fmla="*/ 1824037 h 6858000"/>
              <a:gd name="connsiteX42" fmla="*/ 4670184 w 4693698"/>
              <a:gd name="connsiteY42" fmla="*/ 1870075 h 6858000"/>
              <a:gd name="connsiteX43" fmla="*/ 4681941 w 4693698"/>
              <a:gd name="connsiteY43" fmla="*/ 1922462 h 6858000"/>
              <a:gd name="connsiteX44" fmla="*/ 4690339 w 4693698"/>
              <a:gd name="connsiteY44" fmla="*/ 1982787 h 6858000"/>
              <a:gd name="connsiteX45" fmla="*/ 4693698 w 4693698"/>
              <a:gd name="connsiteY45" fmla="*/ 2051050 h 6858000"/>
              <a:gd name="connsiteX46" fmla="*/ 4690339 w 4693698"/>
              <a:gd name="connsiteY46" fmla="*/ 2119312 h 6858000"/>
              <a:gd name="connsiteX47" fmla="*/ 4681941 w 4693698"/>
              <a:gd name="connsiteY47" fmla="*/ 2179637 h 6858000"/>
              <a:gd name="connsiteX48" fmla="*/ 4670184 w 4693698"/>
              <a:gd name="connsiteY48" fmla="*/ 2232025 h 6858000"/>
              <a:gd name="connsiteX49" fmla="*/ 4655067 w 4693698"/>
              <a:gd name="connsiteY49" fmla="*/ 2278062 h 6858000"/>
              <a:gd name="connsiteX50" fmla="*/ 4638271 w 4693698"/>
              <a:gd name="connsiteY50" fmla="*/ 2319337 h 6858000"/>
              <a:gd name="connsiteX51" fmla="*/ 4618116 w 4693698"/>
              <a:gd name="connsiteY51" fmla="*/ 2359025 h 6858000"/>
              <a:gd name="connsiteX52" fmla="*/ 4597961 w 4693698"/>
              <a:gd name="connsiteY52" fmla="*/ 2395537 h 6858000"/>
              <a:gd name="connsiteX53" fmla="*/ 4577806 w 4693698"/>
              <a:gd name="connsiteY53" fmla="*/ 2433637 h 6858000"/>
              <a:gd name="connsiteX54" fmla="*/ 4559330 w 4693698"/>
              <a:gd name="connsiteY54" fmla="*/ 2471737 h 6858000"/>
              <a:gd name="connsiteX55" fmla="*/ 4540854 w 4693698"/>
              <a:gd name="connsiteY55" fmla="*/ 2513012 h 6858000"/>
              <a:gd name="connsiteX56" fmla="*/ 4525739 w 4693698"/>
              <a:gd name="connsiteY56" fmla="*/ 2560637 h 6858000"/>
              <a:gd name="connsiteX57" fmla="*/ 4515661 w 4693698"/>
              <a:gd name="connsiteY57" fmla="*/ 2613025 h 6858000"/>
              <a:gd name="connsiteX58" fmla="*/ 4505583 w 4693698"/>
              <a:gd name="connsiteY58" fmla="*/ 2671762 h 6858000"/>
              <a:gd name="connsiteX59" fmla="*/ 4503903 w 4693698"/>
              <a:gd name="connsiteY59" fmla="*/ 2741612 h 6858000"/>
              <a:gd name="connsiteX60" fmla="*/ 4505583 w 4693698"/>
              <a:gd name="connsiteY60" fmla="*/ 2809875 h 6858000"/>
              <a:gd name="connsiteX61" fmla="*/ 4515661 w 4693698"/>
              <a:gd name="connsiteY61" fmla="*/ 2868612 h 6858000"/>
              <a:gd name="connsiteX62" fmla="*/ 4525739 w 4693698"/>
              <a:gd name="connsiteY62" fmla="*/ 2922587 h 6858000"/>
              <a:gd name="connsiteX63" fmla="*/ 4540854 w 4693698"/>
              <a:gd name="connsiteY63" fmla="*/ 2967037 h 6858000"/>
              <a:gd name="connsiteX64" fmla="*/ 4559330 w 4693698"/>
              <a:gd name="connsiteY64" fmla="*/ 3009900 h 6858000"/>
              <a:gd name="connsiteX65" fmla="*/ 4577806 w 4693698"/>
              <a:gd name="connsiteY65" fmla="*/ 3046412 h 6858000"/>
              <a:gd name="connsiteX66" fmla="*/ 4597961 w 4693698"/>
              <a:gd name="connsiteY66" fmla="*/ 3084512 h 6858000"/>
              <a:gd name="connsiteX67" fmla="*/ 4618116 w 4693698"/>
              <a:gd name="connsiteY67" fmla="*/ 3121025 h 6858000"/>
              <a:gd name="connsiteX68" fmla="*/ 4638271 w 4693698"/>
              <a:gd name="connsiteY68" fmla="*/ 3160712 h 6858000"/>
              <a:gd name="connsiteX69" fmla="*/ 4655067 w 4693698"/>
              <a:gd name="connsiteY69" fmla="*/ 3201987 h 6858000"/>
              <a:gd name="connsiteX70" fmla="*/ 4670184 w 4693698"/>
              <a:gd name="connsiteY70" fmla="*/ 3248025 h 6858000"/>
              <a:gd name="connsiteX71" fmla="*/ 4681941 w 4693698"/>
              <a:gd name="connsiteY71" fmla="*/ 3300412 h 6858000"/>
              <a:gd name="connsiteX72" fmla="*/ 4690339 w 4693698"/>
              <a:gd name="connsiteY72" fmla="*/ 3360737 h 6858000"/>
              <a:gd name="connsiteX73" fmla="*/ 4693698 w 4693698"/>
              <a:gd name="connsiteY73" fmla="*/ 3427412 h 6858000"/>
              <a:gd name="connsiteX74" fmla="*/ 4690339 w 4693698"/>
              <a:gd name="connsiteY74" fmla="*/ 3497262 h 6858000"/>
              <a:gd name="connsiteX75" fmla="*/ 4681941 w 4693698"/>
              <a:gd name="connsiteY75" fmla="*/ 3557587 h 6858000"/>
              <a:gd name="connsiteX76" fmla="*/ 4670184 w 4693698"/>
              <a:gd name="connsiteY76" fmla="*/ 3609975 h 6858000"/>
              <a:gd name="connsiteX77" fmla="*/ 4655067 w 4693698"/>
              <a:gd name="connsiteY77" fmla="*/ 3656012 h 6858000"/>
              <a:gd name="connsiteX78" fmla="*/ 4638271 w 4693698"/>
              <a:gd name="connsiteY78" fmla="*/ 3697287 h 6858000"/>
              <a:gd name="connsiteX79" fmla="*/ 4618116 w 4693698"/>
              <a:gd name="connsiteY79" fmla="*/ 3736975 h 6858000"/>
              <a:gd name="connsiteX80" fmla="*/ 4577806 w 4693698"/>
              <a:gd name="connsiteY80" fmla="*/ 3811587 h 6858000"/>
              <a:gd name="connsiteX81" fmla="*/ 4559330 w 4693698"/>
              <a:gd name="connsiteY81" fmla="*/ 3848100 h 6858000"/>
              <a:gd name="connsiteX82" fmla="*/ 4540854 w 4693698"/>
              <a:gd name="connsiteY82" fmla="*/ 3890962 h 6858000"/>
              <a:gd name="connsiteX83" fmla="*/ 4525739 w 4693698"/>
              <a:gd name="connsiteY83" fmla="*/ 3935412 h 6858000"/>
              <a:gd name="connsiteX84" fmla="*/ 4515661 w 4693698"/>
              <a:gd name="connsiteY84" fmla="*/ 3987800 h 6858000"/>
              <a:gd name="connsiteX85" fmla="*/ 4505583 w 4693698"/>
              <a:gd name="connsiteY85" fmla="*/ 4048125 h 6858000"/>
              <a:gd name="connsiteX86" fmla="*/ 4503903 w 4693698"/>
              <a:gd name="connsiteY86" fmla="*/ 4116387 h 6858000"/>
              <a:gd name="connsiteX87" fmla="*/ 4505583 w 4693698"/>
              <a:gd name="connsiteY87" fmla="*/ 4186237 h 6858000"/>
              <a:gd name="connsiteX88" fmla="*/ 4515661 w 4693698"/>
              <a:gd name="connsiteY88" fmla="*/ 4244975 h 6858000"/>
              <a:gd name="connsiteX89" fmla="*/ 4525739 w 4693698"/>
              <a:gd name="connsiteY89" fmla="*/ 4297362 h 6858000"/>
              <a:gd name="connsiteX90" fmla="*/ 4540854 w 4693698"/>
              <a:gd name="connsiteY90" fmla="*/ 4343400 h 6858000"/>
              <a:gd name="connsiteX91" fmla="*/ 4559330 w 4693698"/>
              <a:gd name="connsiteY91" fmla="*/ 4386262 h 6858000"/>
              <a:gd name="connsiteX92" fmla="*/ 4577806 w 4693698"/>
              <a:gd name="connsiteY92" fmla="*/ 4424362 h 6858000"/>
              <a:gd name="connsiteX93" fmla="*/ 4618116 w 4693698"/>
              <a:gd name="connsiteY93" fmla="*/ 4498975 h 6858000"/>
              <a:gd name="connsiteX94" fmla="*/ 4638271 w 4693698"/>
              <a:gd name="connsiteY94" fmla="*/ 4537075 h 6858000"/>
              <a:gd name="connsiteX95" fmla="*/ 4655067 w 4693698"/>
              <a:gd name="connsiteY95" fmla="*/ 4579937 h 6858000"/>
              <a:gd name="connsiteX96" fmla="*/ 4670184 w 4693698"/>
              <a:gd name="connsiteY96" fmla="*/ 4625975 h 6858000"/>
              <a:gd name="connsiteX97" fmla="*/ 4681941 w 4693698"/>
              <a:gd name="connsiteY97" fmla="*/ 4678362 h 6858000"/>
              <a:gd name="connsiteX98" fmla="*/ 4690339 w 4693698"/>
              <a:gd name="connsiteY98" fmla="*/ 4738687 h 6858000"/>
              <a:gd name="connsiteX99" fmla="*/ 4693698 w 4693698"/>
              <a:gd name="connsiteY99" fmla="*/ 4806950 h 6858000"/>
              <a:gd name="connsiteX100" fmla="*/ 4690339 w 4693698"/>
              <a:gd name="connsiteY100" fmla="*/ 4875212 h 6858000"/>
              <a:gd name="connsiteX101" fmla="*/ 4681941 w 4693698"/>
              <a:gd name="connsiteY101" fmla="*/ 4935537 h 6858000"/>
              <a:gd name="connsiteX102" fmla="*/ 4670184 w 4693698"/>
              <a:gd name="connsiteY102" fmla="*/ 4987925 h 6858000"/>
              <a:gd name="connsiteX103" fmla="*/ 4655067 w 4693698"/>
              <a:gd name="connsiteY103" fmla="*/ 5033962 h 6858000"/>
              <a:gd name="connsiteX104" fmla="*/ 4638271 w 4693698"/>
              <a:gd name="connsiteY104" fmla="*/ 5075237 h 6858000"/>
              <a:gd name="connsiteX105" fmla="*/ 4618116 w 4693698"/>
              <a:gd name="connsiteY105" fmla="*/ 5114925 h 6858000"/>
              <a:gd name="connsiteX106" fmla="*/ 4597961 w 4693698"/>
              <a:gd name="connsiteY106" fmla="*/ 5149850 h 6858000"/>
              <a:gd name="connsiteX107" fmla="*/ 4577806 w 4693698"/>
              <a:gd name="connsiteY107" fmla="*/ 5186362 h 6858000"/>
              <a:gd name="connsiteX108" fmla="*/ 4559330 w 4693698"/>
              <a:gd name="connsiteY108" fmla="*/ 5226050 h 6858000"/>
              <a:gd name="connsiteX109" fmla="*/ 4540854 w 4693698"/>
              <a:gd name="connsiteY109" fmla="*/ 5268912 h 6858000"/>
              <a:gd name="connsiteX110" fmla="*/ 4525739 w 4693698"/>
              <a:gd name="connsiteY110" fmla="*/ 5313362 h 6858000"/>
              <a:gd name="connsiteX111" fmla="*/ 4515661 w 4693698"/>
              <a:gd name="connsiteY111" fmla="*/ 5365750 h 6858000"/>
              <a:gd name="connsiteX112" fmla="*/ 4505583 w 4693698"/>
              <a:gd name="connsiteY112" fmla="*/ 5426075 h 6858000"/>
              <a:gd name="connsiteX113" fmla="*/ 4503903 w 4693698"/>
              <a:gd name="connsiteY113" fmla="*/ 5494337 h 6858000"/>
              <a:gd name="connsiteX114" fmla="*/ 4505583 w 4693698"/>
              <a:gd name="connsiteY114" fmla="*/ 5562600 h 6858000"/>
              <a:gd name="connsiteX115" fmla="*/ 4515661 w 4693698"/>
              <a:gd name="connsiteY115" fmla="*/ 5622925 h 6858000"/>
              <a:gd name="connsiteX116" fmla="*/ 4525739 w 4693698"/>
              <a:gd name="connsiteY116" fmla="*/ 5675312 h 6858000"/>
              <a:gd name="connsiteX117" fmla="*/ 4540854 w 4693698"/>
              <a:gd name="connsiteY117" fmla="*/ 5721350 h 6858000"/>
              <a:gd name="connsiteX118" fmla="*/ 4559330 w 4693698"/>
              <a:gd name="connsiteY118" fmla="*/ 5762625 h 6858000"/>
              <a:gd name="connsiteX119" fmla="*/ 4577806 w 4693698"/>
              <a:gd name="connsiteY119" fmla="*/ 5802312 h 6858000"/>
              <a:gd name="connsiteX120" fmla="*/ 4597961 w 4693698"/>
              <a:gd name="connsiteY120" fmla="*/ 5840412 h 6858000"/>
              <a:gd name="connsiteX121" fmla="*/ 4618116 w 4693698"/>
              <a:gd name="connsiteY121" fmla="*/ 5876925 h 6858000"/>
              <a:gd name="connsiteX122" fmla="*/ 4638271 w 4693698"/>
              <a:gd name="connsiteY122" fmla="*/ 5915025 h 6858000"/>
              <a:gd name="connsiteX123" fmla="*/ 4655067 w 4693698"/>
              <a:gd name="connsiteY123" fmla="*/ 5956300 h 6858000"/>
              <a:gd name="connsiteX124" fmla="*/ 4670184 w 4693698"/>
              <a:gd name="connsiteY124" fmla="*/ 6003925 h 6858000"/>
              <a:gd name="connsiteX125" fmla="*/ 4681941 w 4693698"/>
              <a:gd name="connsiteY125" fmla="*/ 6056312 h 6858000"/>
              <a:gd name="connsiteX126" fmla="*/ 4690339 w 4693698"/>
              <a:gd name="connsiteY126" fmla="*/ 6113462 h 6858000"/>
              <a:gd name="connsiteX127" fmla="*/ 4693698 w 4693698"/>
              <a:gd name="connsiteY127" fmla="*/ 6183312 h 6858000"/>
              <a:gd name="connsiteX128" fmla="*/ 4690339 w 4693698"/>
              <a:gd name="connsiteY128" fmla="*/ 6251575 h 6858000"/>
              <a:gd name="connsiteX129" fmla="*/ 4681941 w 4693698"/>
              <a:gd name="connsiteY129" fmla="*/ 6311900 h 6858000"/>
              <a:gd name="connsiteX130" fmla="*/ 4670184 w 4693698"/>
              <a:gd name="connsiteY130" fmla="*/ 6361112 h 6858000"/>
              <a:gd name="connsiteX131" fmla="*/ 4655067 w 4693698"/>
              <a:gd name="connsiteY131" fmla="*/ 6407150 h 6858000"/>
              <a:gd name="connsiteX132" fmla="*/ 4638271 w 4693698"/>
              <a:gd name="connsiteY132" fmla="*/ 6448425 h 6858000"/>
              <a:gd name="connsiteX133" fmla="*/ 4619796 w 4693698"/>
              <a:gd name="connsiteY133" fmla="*/ 6488112 h 6858000"/>
              <a:gd name="connsiteX134" fmla="*/ 4601320 w 4693698"/>
              <a:gd name="connsiteY134" fmla="*/ 6523037 h 6858000"/>
              <a:gd name="connsiteX135" fmla="*/ 4581165 w 4693698"/>
              <a:gd name="connsiteY135" fmla="*/ 6561137 h 6858000"/>
              <a:gd name="connsiteX136" fmla="*/ 4561010 w 4693698"/>
              <a:gd name="connsiteY136" fmla="*/ 6597650 h 6858000"/>
              <a:gd name="connsiteX137" fmla="*/ 4544214 w 4693698"/>
              <a:gd name="connsiteY137" fmla="*/ 6640512 h 6858000"/>
              <a:gd name="connsiteX138" fmla="*/ 4527418 w 4693698"/>
              <a:gd name="connsiteY138" fmla="*/ 6683375 h 6858000"/>
              <a:gd name="connsiteX139" fmla="*/ 4517340 w 4693698"/>
              <a:gd name="connsiteY139" fmla="*/ 6735762 h 6858000"/>
              <a:gd name="connsiteX140" fmla="*/ 4508943 w 4693698"/>
              <a:gd name="connsiteY140" fmla="*/ 6791325 h 6858000"/>
              <a:gd name="connsiteX141" fmla="*/ 4503903 w 4693698"/>
              <a:gd name="connsiteY141" fmla="*/ 6858000 h 6858000"/>
              <a:gd name="connsiteX142" fmla="*/ 1582057 w 4693698"/>
              <a:gd name="connsiteY142" fmla="*/ 6858000 h 6858000"/>
              <a:gd name="connsiteX143" fmla="*/ 420914 w 4693698"/>
              <a:gd name="connsiteY143" fmla="*/ 6858000 h 6858000"/>
              <a:gd name="connsiteX144" fmla="*/ 0 w 4693698"/>
              <a:gd name="connsiteY14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4693698" h="6858000">
                <a:moveTo>
                  <a:pt x="0" y="0"/>
                </a:moveTo>
                <a:lnTo>
                  <a:pt x="420914" y="0"/>
                </a:lnTo>
                <a:lnTo>
                  <a:pt x="1582057" y="0"/>
                </a:lnTo>
                <a:lnTo>
                  <a:pt x="4503903" y="0"/>
                </a:lnTo>
                <a:lnTo>
                  <a:pt x="4508943" y="66675"/>
                </a:lnTo>
                <a:lnTo>
                  <a:pt x="4517340" y="122237"/>
                </a:lnTo>
                <a:lnTo>
                  <a:pt x="4527418" y="174625"/>
                </a:lnTo>
                <a:lnTo>
                  <a:pt x="4544214" y="217487"/>
                </a:lnTo>
                <a:lnTo>
                  <a:pt x="4561010" y="260350"/>
                </a:lnTo>
                <a:lnTo>
                  <a:pt x="4581165" y="296862"/>
                </a:lnTo>
                <a:lnTo>
                  <a:pt x="4601320" y="334962"/>
                </a:lnTo>
                <a:lnTo>
                  <a:pt x="4619796" y="369887"/>
                </a:lnTo>
                <a:lnTo>
                  <a:pt x="4638271" y="409575"/>
                </a:lnTo>
                <a:lnTo>
                  <a:pt x="4655067" y="450850"/>
                </a:lnTo>
                <a:lnTo>
                  <a:pt x="4670184" y="496887"/>
                </a:lnTo>
                <a:lnTo>
                  <a:pt x="4681941" y="546100"/>
                </a:lnTo>
                <a:lnTo>
                  <a:pt x="4690339" y="606425"/>
                </a:lnTo>
                <a:lnTo>
                  <a:pt x="4693698" y="673100"/>
                </a:lnTo>
                <a:lnTo>
                  <a:pt x="4690339" y="744537"/>
                </a:lnTo>
                <a:lnTo>
                  <a:pt x="4681941" y="801687"/>
                </a:lnTo>
                <a:lnTo>
                  <a:pt x="4670184" y="854075"/>
                </a:lnTo>
                <a:lnTo>
                  <a:pt x="4655067" y="901700"/>
                </a:lnTo>
                <a:lnTo>
                  <a:pt x="4638271" y="942975"/>
                </a:lnTo>
                <a:lnTo>
                  <a:pt x="4618116" y="981075"/>
                </a:lnTo>
                <a:lnTo>
                  <a:pt x="4597961" y="1017587"/>
                </a:lnTo>
                <a:lnTo>
                  <a:pt x="4577806" y="1055687"/>
                </a:lnTo>
                <a:lnTo>
                  <a:pt x="4559330" y="1095375"/>
                </a:lnTo>
                <a:lnTo>
                  <a:pt x="4540854" y="1136650"/>
                </a:lnTo>
                <a:lnTo>
                  <a:pt x="4525739" y="1182687"/>
                </a:lnTo>
                <a:lnTo>
                  <a:pt x="4515661" y="1235075"/>
                </a:lnTo>
                <a:lnTo>
                  <a:pt x="4505583" y="1295400"/>
                </a:lnTo>
                <a:lnTo>
                  <a:pt x="4503903" y="1363662"/>
                </a:lnTo>
                <a:lnTo>
                  <a:pt x="4505583" y="1431925"/>
                </a:lnTo>
                <a:lnTo>
                  <a:pt x="4515661" y="1492250"/>
                </a:lnTo>
                <a:lnTo>
                  <a:pt x="4525739" y="1544637"/>
                </a:lnTo>
                <a:lnTo>
                  <a:pt x="4540854" y="1589087"/>
                </a:lnTo>
                <a:lnTo>
                  <a:pt x="4559330" y="1631950"/>
                </a:lnTo>
                <a:lnTo>
                  <a:pt x="4577806" y="1671637"/>
                </a:lnTo>
                <a:lnTo>
                  <a:pt x="4597961" y="1708150"/>
                </a:lnTo>
                <a:lnTo>
                  <a:pt x="4618116" y="1743075"/>
                </a:lnTo>
                <a:lnTo>
                  <a:pt x="4638271" y="1782762"/>
                </a:lnTo>
                <a:lnTo>
                  <a:pt x="4655067" y="1824037"/>
                </a:lnTo>
                <a:lnTo>
                  <a:pt x="4670184" y="1870075"/>
                </a:lnTo>
                <a:lnTo>
                  <a:pt x="4681941" y="1922462"/>
                </a:lnTo>
                <a:lnTo>
                  <a:pt x="4690339" y="1982787"/>
                </a:lnTo>
                <a:lnTo>
                  <a:pt x="4693698" y="2051050"/>
                </a:lnTo>
                <a:lnTo>
                  <a:pt x="4690339" y="2119312"/>
                </a:lnTo>
                <a:lnTo>
                  <a:pt x="4681941" y="2179637"/>
                </a:lnTo>
                <a:lnTo>
                  <a:pt x="4670184" y="2232025"/>
                </a:lnTo>
                <a:lnTo>
                  <a:pt x="4655067" y="2278062"/>
                </a:lnTo>
                <a:lnTo>
                  <a:pt x="4638271" y="2319337"/>
                </a:lnTo>
                <a:lnTo>
                  <a:pt x="4618116" y="2359025"/>
                </a:lnTo>
                <a:lnTo>
                  <a:pt x="4597961" y="2395537"/>
                </a:lnTo>
                <a:lnTo>
                  <a:pt x="4577806" y="2433637"/>
                </a:lnTo>
                <a:lnTo>
                  <a:pt x="4559330" y="2471737"/>
                </a:lnTo>
                <a:lnTo>
                  <a:pt x="4540854" y="2513012"/>
                </a:lnTo>
                <a:lnTo>
                  <a:pt x="4525739" y="2560637"/>
                </a:lnTo>
                <a:lnTo>
                  <a:pt x="4515661" y="2613025"/>
                </a:lnTo>
                <a:lnTo>
                  <a:pt x="4505583" y="2671762"/>
                </a:lnTo>
                <a:lnTo>
                  <a:pt x="4503903" y="2741612"/>
                </a:lnTo>
                <a:lnTo>
                  <a:pt x="4505583" y="2809875"/>
                </a:lnTo>
                <a:lnTo>
                  <a:pt x="4515661" y="2868612"/>
                </a:lnTo>
                <a:lnTo>
                  <a:pt x="4525739" y="2922587"/>
                </a:lnTo>
                <a:lnTo>
                  <a:pt x="4540854" y="2967037"/>
                </a:lnTo>
                <a:lnTo>
                  <a:pt x="4559330" y="3009900"/>
                </a:lnTo>
                <a:lnTo>
                  <a:pt x="4577806" y="3046412"/>
                </a:lnTo>
                <a:lnTo>
                  <a:pt x="4597961" y="3084512"/>
                </a:lnTo>
                <a:lnTo>
                  <a:pt x="4618116" y="3121025"/>
                </a:lnTo>
                <a:lnTo>
                  <a:pt x="4638271" y="3160712"/>
                </a:lnTo>
                <a:lnTo>
                  <a:pt x="4655067" y="3201987"/>
                </a:lnTo>
                <a:lnTo>
                  <a:pt x="4670184" y="3248025"/>
                </a:lnTo>
                <a:lnTo>
                  <a:pt x="4681941" y="3300412"/>
                </a:lnTo>
                <a:lnTo>
                  <a:pt x="4690339" y="3360737"/>
                </a:lnTo>
                <a:lnTo>
                  <a:pt x="4693698" y="3427412"/>
                </a:lnTo>
                <a:lnTo>
                  <a:pt x="4690339" y="3497262"/>
                </a:lnTo>
                <a:lnTo>
                  <a:pt x="4681941" y="3557587"/>
                </a:lnTo>
                <a:lnTo>
                  <a:pt x="4670184" y="3609975"/>
                </a:lnTo>
                <a:lnTo>
                  <a:pt x="4655067" y="3656012"/>
                </a:lnTo>
                <a:lnTo>
                  <a:pt x="4638271" y="3697287"/>
                </a:lnTo>
                <a:lnTo>
                  <a:pt x="4618116" y="3736975"/>
                </a:lnTo>
                <a:lnTo>
                  <a:pt x="4577806" y="3811587"/>
                </a:lnTo>
                <a:lnTo>
                  <a:pt x="4559330" y="3848100"/>
                </a:lnTo>
                <a:lnTo>
                  <a:pt x="4540854" y="3890962"/>
                </a:lnTo>
                <a:lnTo>
                  <a:pt x="4525739" y="3935412"/>
                </a:lnTo>
                <a:lnTo>
                  <a:pt x="4515661" y="3987800"/>
                </a:lnTo>
                <a:lnTo>
                  <a:pt x="4505583" y="4048125"/>
                </a:lnTo>
                <a:lnTo>
                  <a:pt x="4503903" y="4116387"/>
                </a:lnTo>
                <a:lnTo>
                  <a:pt x="4505583" y="4186237"/>
                </a:lnTo>
                <a:lnTo>
                  <a:pt x="4515661" y="4244975"/>
                </a:lnTo>
                <a:lnTo>
                  <a:pt x="4525739" y="4297362"/>
                </a:lnTo>
                <a:lnTo>
                  <a:pt x="4540854" y="4343400"/>
                </a:lnTo>
                <a:lnTo>
                  <a:pt x="4559330" y="4386262"/>
                </a:lnTo>
                <a:lnTo>
                  <a:pt x="4577806" y="4424362"/>
                </a:lnTo>
                <a:lnTo>
                  <a:pt x="4618116" y="4498975"/>
                </a:lnTo>
                <a:lnTo>
                  <a:pt x="4638271" y="4537075"/>
                </a:lnTo>
                <a:lnTo>
                  <a:pt x="4655067" y="4579937"/>
                </a:lnTo>
                <a:lnTo>
                  <a:pt x="4670184" y="4625975"/>
                </a:lnTo>
                <a:lnTo>
                  <a:pt x="4681941" y="4678362"/>
                </a:lnTo>
                <a:lnTo>
                  <a:pt x="4690339" y="4738687"/>
                </a:lnTo>
                <a:lnTo>
                  <a:pt x="4693698" y="4806950"/>
                </a:lnTo>
                <a:lnTo>
                  <a:pt x="4690339" y="4875212"/>
                </a:lnTo>
                <a:lnTo>
                  <a:pt x="4681941" y="4935537"/>
                </a:lnTo>
                <a:lnTo>
                  <a:pt x="4670184" y="4987925"/>
                </a:lnTo>
                <a:lnTo>
                  <a:pt x="4655067" y="5033962"/>
                </a:lnTo>
                <a:lnTo>
                  <a:pt x="4638271" y="5075237"/>
                </a:lnTo>
                <a:lnTo>
                  <a:pt x="4618116" y="5114925"/>
                </a:lnTo>
                <a:lnTo>
                  <a:pt x="4597961" y="5149850"/>
                </a:lnTo>
                <a:lnTo>
                  <a:pt x="4577806" y="5186362"/>
                </a:lnTo>
                <a:lnTo>
                  <a:pt x="4559330" y="5226050"/>
                </a:lnTo>
                <a:lnTo>
                  <a:pt x="4540854" y="5268912"/>
                </a:lnTo>
                <a:lnTo>
                  <a:pt x="4525739" y="5313362"/>
                </a:lnTo>
                <a:lnTo>
                  <a:pt x="4515661" y="5365750"/>
                </a:lnTo>
                <a:lnTo>
                  <a:pt x="4505583" y="5426075"/>
                </a:lnTo>
                <a:lnTo>
                  <a:pt x="4503903" y="5494337"/>
                </a:lnTo>
                <a:lnTo>
                  <a:pt x="4505583" y="5562600"/>
                </a:lnTo>
                <a:lnTo>
                  <a:pt x="4515661" y="5622925"/>
                </a:lnTo>
                <a:lnTo>
                  <a:pt x="4525739" y="5675312"/>
                </a:lnTo>
                <a:lnTo>
                  <a:pt x="4540854" y="5721350"/>
                </a:lnTo>
                <a:lnTo>
                  <a:pt x="4559330" y="5762625"/>
                </a:lnTo>
                <a:lnTo>
                  <a:pt x="4577806" y="5802312"/>
                </a:lnTo>
                <a:lnTo>
                  <a:pt x="4597961" y="5840412"/>
                </a:lnTo>
                <a:lnTo>
                  <a:pt x="4618116" y="5876925"/>
                </a:lnTo>
                <a:lnTo>
                  <a:pt x="4638271" y="5915025"/>
                </a:lnTo>
                <a:lnTo>
                  <a:pt x="4655067" y="5956300"/>
                </a:lnTo>
                <a:lnTo>
                  <a:pt x="4670184" y="6003925"/>
                </a:lnTo>
                <a:lnTo>
                  <a:pt x="4681941" y="6056312"/>
                </a:lnTo>
                <a:lnTo>
                  <a:pt x="4690339" y="6113462"/>
                </a:lnTo>
                <a:lnTo>
                  <a:pt x="4693698" y="6183312"/>
                </a:lnTo>
                <a:lnTo>
                  <a:pt x="4690339" y="6251575"/>
                </a:lnTo>
                <a:lnTo>
                  <a:pt x="4681941" y="6311900"/>
                </a:lnTo>
                <a:lnTo>
                  <a:pt x="4670184" y="6361112"/>
                </a:lnTo>
                <a:lnTo>
                  <a:pt x="4655067" y="6407150"/>
                </a:lnTo>
                <a:lnTo>
                  <a:pt x="4638271" y="6448425"/>
                </a:lnTo>
                <a:lnTo>
                  <a:pt x="4619796" y="6488112"/>
                </a:lnTo>
                <a:lnTo>
                  <a:pt x="4601320" y="6523037"/>
                </a:lnTo>
                <a:lnTo>
                  <a:pt x="4581165" y="6561137"/>
                </a:lnTo>
                <a:lnTo>
                  <a:pt x="4561010" y="6597650"/>
                </a:lnTo>
                <a:lnTo>
                  <a:pt x="4544214" y="6640512"/>
                </a:lnTo>
                <a:lnTo>
                  <a:pt x="4527418" y="6683375"/>
                </a:lnTo>
                <a:lnTo>
                  <a:pt x="4517340" y="6735762"/>
                </a:lnTo>
                <a:lnTo>
                  <a:pt x="4508943" y="6791325"/>
                </a:lnTo>
                <a:lnTo>
                  <a:pt x="4503903" y="6858000"/>
                </a:lnTo>
                <a:lnTo>
                  <a:pt x="1582057" y="6858000"/>
                </a:lnTo>
                <a:lnTo>
                  <a:pt x="420914" y="6858000"/>
                </a:lnTo>
                <a:lnTo>
                  <a:pt x="0" y="6858000"/>
                </a:lnTo>
                <a:close/>
              </a:path>
            </a:pathLst>
          </a:custGeom>
          <a:solidFill>
            <a:schemeClr val="tx1"/>
          </a:solidFill>
          <a:ln w="0">
            <a:noFill/>
            <a:prstDash val="solid"/>
            <a:round/>
            <a:headEnd/>
            <a:tailEnd/>
          </a:ln>
        </p:spPr>
        <p:txBody>
          <a:bodyPr wrap="square">
            <a:noAutofit/>
          </a:bodyPr>
          <a:lstStyle/>
          <a:p>
            <a:endParaRPr lang="en-US" dirty="0"/>
          </a:p>
        </p:txBody>
      </p:sp>
      <p:sp>
        <p:nvSpPr>
          <p:cNvPr id="20" name="Freeform: Shape 19">
            <a:extLst>
              <a:ext uri="{FF2B5EF4-FFF2-40B4-BE49-F238E27FC236}">
                <a16:creationId xmlns:a16="http://schemas.microsoft.com/office/drawing/2014/main" id="{4B9FAFB2-BEB5-4848-8018-BCAD99E2E1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4838076" cy="6858000"/>
          </a:xfrm>
          <a:custGeom>
            <a:avLst/>
            <a:gdLst>
              <a:gd name="connsiteX0" fmla="*/ 4838076 w 4838076"/>
              <a:gd name="connsiteY0" fmla="*/ 0 h 6858000"/>
              <a:gd name="connsiteX1" fmla="*/ 4417162 w 4838076"/>
              <a:gd name="connsiteY1" fmla="*/ 0 h 6858000"/>
              <a:gd name="connsiteX2" fmla="*/ 3459219 w 4838076"/>
              <a:gd name="connsiteY2" fmla="*/ 0 h 6858000"/>
              <a:gd name="connsiteX3" fmla="*/ 334174 w 4838076"/>
              <a:gd name="connsiteY3" fmla="*/ 0 h 6858000"/>
              <a:gd name="connsiteX4" fmla="*/ 334173 w 4838076"/>
              <a:gd name="connsiteY4" fmla="*/ 0 h 6858000"/>
              <a:gd name="connsiteX5" fmla="*/ 189795 w 4838076"/>
              <a:gd name="connsiteY5" fmla="*/ 0 h 6858000"/>
              <a:gd name="connsiteX6" fmla="*/ 184756 w 4838076"/>
              <a:gd name="connsiteY6" fmla="*/ 66675 h 6858000"/>
              <a:gd name="connsiteX7" fmla="*/ 176358 w 4838076"/>
              <a:gd name="connsiteY7" fmla="*/ 122237 h 6858000"/>
              <a:gd name="connsiteX8" fmla="*/ 166281 w 4838076"/>
              <a:gd name="connsiteY8" fmla="*/ 174625 h 6858000"/>
              <a:gd name="connsiteX9" fmla="*/ 149485 w 4838076"/>
              <a:gd name="connsiteY9" fmla="*/ 217487 h 6858000"/>
              <a:gd name="connsiteX10" fmla="*/ 132689 w 4838076"/>
              <a:gd name="connsiteY10" fmla="*/ 260350 h 6858000"/>
              <a:gd name="connsiteX11" fmla="*/ 112534 w 4838076"/>
              <a:gd name="connsiteY11" fmla="*/ 296862 h 6858000"/>
              <a:gd name="connsiteX12" fmla="*/ 92379 w 4838076"/>
              <a:gd name="connsiteY12" fmla="*/ 334962 h 6858000"/>
              <a:gd name="connsiteX13" fmla="*/ 73903 w 4838076"/>
              <a:gd name="connsiteY13" fmla="*/ 369887 h 6858000"/>
              <a:gd name="connsiteX14" fmla="*/ 55427 w 4838076"/>
              <a:gd name="connsiteY14" fmla="*/ 409575 h 6858000"/>
              <a:gd name="connsiteX15" fmla="*/ 38632 w 4838076"/>
              <a:gd name="connsiteY15" fmla="*/ 450850 h 6858000"/>
              <a:gd name="connsiteX16" fmla="*/ 23515 w 4838076"/>
              <a:gd name="connsiteY16" fmla="*/ 496887 h 6858000"/>
              <a:gd name="connsiteX17" fmla="*/ 11758 w 4838076"/>
              <a:gd name="connsiteY17" fmla="*/ 546100 h 6858000"/>
              <a:gd name="connsiteX18" fmla="*/ 3359 w 4838076"/>
              <a:gd name="connsiteY18" fmla="*/ 606425 h 6858000"/>
              <a:gd name="connsiteX19" fmla="*/ 0 w 4838076"/>
              <a:gd name="connsiteY19" fmla="*/ 673100 h 6858000"/>
              <a:gd name="connsiteX20" fmla="*/ 3359 w 4838076"/>
              <a:gd name="connsiteY20" fmla="*/ 744537 h 6858000"/>
              <a:gd name="connsiteX21" fmla="*/ 11758 w 4838076"/>
              <a:gd name="connsiteY21" fmla="*/ 801687 h 6858000"/>
              <a:gd name="connsiteX22" fmla="*/ 23515 w 4838076"/>
              <a:gd name="connsiteY22" fmla="*/ 854075 h 6858000"/>
              <a:gd name="connsiteX23" fmla="*/ 38632 w 4838076"/>
              <a:gd name="connsiteY23" fmla="*/ 901700 h 6858000"/>
              <a:gd name="connsiteX24" fmla="*/ 55427 w 4838076"/>
              <a:gd name="connsiteY24" fmla="*/ 942975 h 6858000"/>
              <a:gd name="connsiteX25" fmla="*/ 75583 w 4838076"/>
              <a:gd name="connsiteY25" fmla="*/ 981075 h 6858000"/>
              <a:gd name="connsiteX26" fmla="*/ 95738 w 4838076"/>
              <a:gd name="connsiteY26" fmla="*/ 1017587 h 6858000"/>
              <a:gd name="connsiteX27" fmla="*/ 115893 w 4838076"/>
              <a:gd name="connsiteY27" fmla="*/ 1055687 h 6858000"/>
              <a:gd name="connsiteX28" fmla="*/ 134368 w 4838076"/>
              <a:gd name="connsiteY28" fmla="*/ 1095375 h 6858000"/>
              <a:gd name="connsiteX29" fmla="*/ 152844 w 4838076"/>
              <a:gd name="connsiteY29" fmla="*/ 1136650 h 6858000"/>
              <a:gd name="connsiteX30" fmla="*/ 167960 w 4838076"/>
              <a:gd name="connsiteY30" fmla="*/ 1182687 h 6858000"/>
              <a:gd name="connsiteX31" fmla="*/ 178038 w 4838076"/>
              <a:gd name="connsiteY31" fmla="*/ 1235075 h 6858000"/>
              <a:gd name="connsiteX32" fmla="*/ 188115 w 4838076"/>
              <a:gd name="connsiteY32" fmla="*/ 1295400 h 6858000"/>
              <a:gd name="connsiteX33" fmla="*/ 189795 w 4838076"/>
              <a:gd name="connsiteY33" fmla="*/ 1363662 h 6858000"/>
              <a:gd name="connsiteX34" fmla="*/ 188115 w 4838076"/>
              <a:gd name="connsiteY34" fmla="*/ 1431925 h 6858000"/>
              <a:gd name="connsiteX35" fmla="*/ 178038 w 4838076"/>
              <a:gd name="connsiteY35" fmla="*/ 1492250 h 6858000"/>
              <a:gd name="connsiteX36" fmla="*/ 167960 w 4838076"/>
              <a:gd name="connsiteY36" fmla="*/ 1544637 h 6858000"/>
              <a:gd name="connsiteX37" fmla="*/ 152844 w 4838076"/>
              <a:gd name="connsiteY37" fmla="*/ 1589087 h 6858000"/>
              <a:gd name="connsiteX38" fmla="*/ 134368 w 4838076"/>
              <a:gd name="connsiteY38" fmla="*/ 1631950 h 6858000"/>
              <a:gd name="connsiteX39" fmla="*/ 115893 w 4838076"/>
              <a:gd name="connsiteY39" fmla="*/ 1671637 h 6858000"/>
              <a:gd name="connsiteX40" fmla="*/ 95738 w 4838076"/>
              <a:gd name="connsiteY40" fmla="*/ 1708150 h 6858000"/>
              <a:gd name="connsiteX41" fmla="*/ 75583 w 4838076"/>
              <a:gd name="connsiteY41" fmla="*/ 1743075 h 6858000"/>
              <a:gd name="connsiteX42" fmla="*/ 55427 w 4838076"/>
              <a:gd name="connsiteY42" fmla="*/ 1782762 h 6858000"/>
              <a:gd name="connsiteX43" fmla="*/ 38632 w 4838076"/>
              <a:gd name="connsiteY43" fmla="*/ 1824037 h 6858000"/>
              <a:gd name="connsiteX44" fmla="*/ 23515 w 4838076"/>
              <a:gd name="connsiteY44" fmla="*/ 1870075 h 6858000"/>
              <a:gd name="connsiteX45" fmla="*/ 11758 w 4838076"/>
              <a:gd name="connsiteY45" fmla="*/ 1922462 h 6858000"/>
              <a:gd name="connsiteX46" fmla="*/ 3359 w 4838076"/>
              <a:gd name="connsiteY46" fmla="*/ 1982787 h 6858000"/>
              <a:gd name="connsiteX47" fmla="*/ 0 w 4838076"/>
              <a:gd name="connsiteY47" fmla="*/ 2051050 h 6858000"/>
              <a:gd name="connsiteX48" fmla="*/ 3359 w 4838076"/>
              <a:gd name="connsiteY48" fmla="*/ 2119312 h 6858000"/>
              <a:gd name="connsiteX49" fmla="*/ 11758 w 4838076"/>
              <a:gd name="connsiteY49" fmla="*/ 2179637 h 6858000"/>
              <a:gd name="connsiteX50" fmla="*/ 23515 w 4838076"/>
              <a:gd name="connsiteY50" fmla="*/ 2232025 h 6858000"/>
              <a:gd name="connsiteX51" fmla="*/ 38632 w 4838076"/>
              <a:gd name="connsiteY51" fmla="*/ 2278062 h 6858000"/>
              <a:gd name="connsiteX52" fmla="*/ 55427 w 4838076"/>
              <a:gd name="connsiteY52" fmla="*/ 2319337 h 6858000"/>
              <a:gd name="connsiteX53" fmla="*/ 75583 w 4838076"/>
              <a:gd name="connsiteY53" fmla="*/ 2359025 h 6858000"/>
              <a:gd name="connsiteX54" fmla="*/ 95738 w 4838076"/>
              <a:gd name="connsiteY54" fmla="*/ 2395537 h 6858000"/>
              <a:gd name="connsiteX55" fmla="*/ 115893 w 4838076"/>
              <a:gd name="connsiteY55" fmla="*/ 2433637 h 6858000"/>
              <a:gd name="connsiteX56" fmla="*/ 134368 w 4838076"/>
              <a:gd name="connsiteY56" fmla="*/ 2471737 h 6858000"/>
              <a:gd name="connsiteX57" fmla="*/ 152844 w 4838076"/>
              <a:gd name="connsiteY57" fmla="*/ 2513012 h 6858000"/>
              <a:gd name="connsiteX58" fmla="*/ 167960 w 4838076"/>
              <a:gd name="connsiteY58" fmla="*/ 2560637 h 6858000"/>
              <a:gd name="connsiteX59" fmla="*/ 178038 w 4838076"/>
              <a:gd name="connsiteY59" fmla="*/ 2613025 h 6858000"/>
              <a:gd name="connsiteX60" fmla="*/ 188115 w 4838076"/>
              <a:gd name="connsiteY60" fmla="*/ 2671762 h 6858000"/>
              <a:gd name="connsiteX61" fmla="*/ 189795 w 4838076"/>
              <a:gd name="connsiteY61" fmla="*/ 2741612 h 6858000"/>
              <a:gd name="connsiteX62" fmla="*/ 188115 w 4838076"/>
              <a:gd name="connsiteY62" fmla="*/ 2809875 h 6858000"/>
              <a:gd name="connsiteX63" fmla="*/ 178038 w 4838076"/>
              <a:gd name="connsiteY63" fmla="*/ 2868612 h 6858000"/>
              <a:gd name="connsiteX64" fmla="*/ 167960 w 4838076"/>
              <a:gd name="connsiteY64" fmla="*/ 2922587 h 6858000"/>
              <a:gd name="connsiteX65" fmla="*/ 152844 w 4838076"/>
              <a:gd name="connsiteY65" fmla="*/ 2967037 h 6858000"/>
              <a:gd name="connsiteX66" fmla="*/ 134368 w 4838076"/>
              <a:gd name="connsiteY66" fmla="*/ 3009900 h 6858000"/>
              <a:gd name="connsiteX67" fmla="*/ 115893 w 4838076"/>
              <a:gd name="connsiteY67" fmla="*/ 3046412 h 6858000"/>
              <a:gd name="connsiteX68" fmla="*/ 95738 w 4838076"/>
              <a:gd name="connsiteY68" fmla="*/ 3084512 h 6858000"/>
              <a:gd name="connsiteX69" fmla="*/ 75583 w 4838076"/>
              <a:gd name="connsiteY69" fmla="*/ 3121025 h 6858000"/>
              <a:gd name="connsiteX70" fmla="*/ 55427 w 4838076"/>
              <a:gd name="connsiteY70" fmla="*/ 3160712 h 6858000"/>
              <a:gd name="connsiteX71" fmla="*/ 38632 w 4838076"/>
              <a:gd name="connsiteY71" fmla="*/ 3201987 h 6858000"/>
              <a:gd name="connsiteX72" fmla="*/ 23515 w 4838076"/>
              <a:gd name="connsiteY72" fmla="*/ 3248025 h 6858000"/>
              <a:gd name="connsiteX73" fmla="*/ 11758 w 4838076"/>
              <a:gd name="connsiteY73" fmla="*/ 3300412 h 6858000"/>
              <a:gd name="connsiteX74" fmla="*/ 3359 w 4838076"/>
              <a:gd name="connsiteY74" fmla="*/ 3360737 h 6858000"/>
              <a:gd name="connsiteX75" fmla="*/ 0 w 4838076"/>
              <a:gd name="connsiteY75" fmla="*/ 3427412 h 6858000"/>
              <a:gd name="connsiteX76" fmla="*/ 3359 w 4838076"/>
              <a:gd name="connsiteY76" fmla="*/ 3497262 h 6858000"/>
              <a:gd name="connsiteX77" fmla="*/ 11758 w 4838076"/>
              <a:gd name="connsiteY77" fmla="*/ 3557587 h 6858000"/>
              <a:gd name="connsiteX78" fmla="*/ 23515 w 4838076"/>
              <a:gd name="connsiteY78" fmla="*/ 3609975 h 6858000"/>
              <a:gd name="connsiteX79" fmla="*/ 38632 w 4838076"/>
              <a:gd name="connsiteY79" fmla="*/ 3656012 h 6858000"/>
              <a:gd name="connsiteX80" fmla="*/ 55427 w 4838076"/>
              <a:gd name="connsiteY80" fmla="*/ 3697287 h 6858000"/>
              <a:gd name="connsiteX81" fmla="*/ 75583 w 4838076"/>
              <a:gd name="connsiteY81" fmla="*/ 3736975 h 6858000"/>
              <a:gd name="connsiteX82" fmla="*/ 115893 w 4838076"/>
              <a:gd name="connsiteY82" fmla="*/ 3811587 h 6858000"/>
              <a:gd name="connsiteX83" fmla="*/ 134368 w 4838076"/>
              <a:gd name="connsiteY83" fmla="*/ 3848100 h 6858000"/>
              <a:gd name="connsiteX84" fmla="*/ 152844 w 4838076"/>
              <a:gd name="connsiteY84" fmla="*/ 3890962 h 6858000"/>
              <a:gd name="connsiteX85" fmla="*/ 167960 w 4838076"/>
              <a:gd name="connsiteY85" fmla="*/ 3935412 h 6858000"/>
              <a:gd name="connsiteX86" fmla="*/ 178038 w 4838076"/>
              <a:gd name="connsiteY86" fmla="*/ 3987800 h 6858000"/>
              <a:gd name="connsiteX87" fmla="*/ 188115 w 4838076"/>
              <a:gd name="connsiteY87" fmla="*/ 4048125 h 6858000"/>
              <a:gd name="connsiteX88" fmla="*/ 189795 w 4838076"/>
              <a:gd name="connsiteY88" fmla="*/ 4116387 h 6858000"/>
              <a:gd name="connsiteX89" fmla="*/ 188115 w 4838076"/>
              <a:gd name="connsiteY89" fmla="*/ 4186237 h 6858000"/>
              <a:gd name="connsiteX90" fmla="*/ 178038 w 4838076"/>
              <a:gd name="connsiteY90" fmla="*/ 4244975 h 6858000"/>
              <a:gd name="connsiteX91" fmla="*/ 167960 w 4838076"/>
              <a:gd name="connsiteY91" fmla="*/ 4297362 h 6858000"/>
              <a:gd name="connsiteX92" fmla="*/ 152844 w 4838076"/>
              <a:gd name="connsiteY92" fmla="*/ 4343400 h 6858000"/>
              <a:gd name="connsiteX93" fmla="*/ 134368 w 4838076"/>
              <a:gd name="connsiteY93" fmla="*/ 4386262 h 6858000"/>
              <a:gd name="connsiteX94" fmla="*/ 115893 w 4838076"/>
              <a:gd name="connsiteY94" fmla="*/ 4424362 h 6858000"/>
              <a:gd name="connsiteX95" fmla="*/ 75583 w 4838076"/>
              <a:gd name="connsiteY95" fmla="*/ 4498975 h 6858000"/>
              <a:gd name="connsiteX96" fmla="*/ 55427 w 4838076"/>
              <a:gd name="connsiteY96" fmla="*/ 4537075 h 6858000"/>
              <a:gd name="connsiteX97" fmla="*/ 38632 w 4838076"/>
              <a:gd name="connsiteY97" fmla="*/ 4579937 h 6858000"/>
              <a:gd name="connsiteX98" fmla="*/ 23515 w 4838076"/>
              <a:gd name="connsiteY98" fmla="*/ 4625975 h 6858000"/>
              <a:gd name="connsiteX99" fmla="*/ 11758 w 4838076"/>
              <a:gd name="connsiteY99" fmla="*/ 4678362 h 6858000"/>
              <a:gd name="connsiteX100" fmla="*/ 3359 w 4838076"/>
              <a:gd name="connsiteY100" fmla="*/ 4738687 h 6858000"/>
              <a:gd name="connsiteX101" fmla="*/ 0 w 4838076"/>
              <a:gd name="connsiteY101" fmla="*/ 4806950 h 6858000"/>
              <a:gd name="connsiteX102" fmla="*/ 3359 w 4838076"/>
              <a:gd name="connsiteY102" fmla="*/ 4875212 h 6858000"/>
              <a:gd name="connsiteX103" fmla="*/ 11758 w 4838076"/>
              <a:gd name="connsiteY103" fmla="*/ 4935537 h 6858000"/>
              <a:gd name="connsiteX104" fmla="*/ 23515 w 4838076"/>
              <a:gd name="connsiteY104" fmla="*/ 4987925 h 6858000"/>
              <a:gd name="connsiteX105" fmla="*/ 38632 w 4838076"/>
              <a:gd name="connsiteY105" fmla="*/ 5033962 h 6858000"/>
              <a:gd name="connsiteX106" fmla="*/ 55427 w 4838076"/>
              <a:gd name="connsiteY106" fmla="*/ 5075237 h 6858000"/>
              <a:gd name="connsiteX107" fmla="*/ 75583 w 4838076"/>
              <a:gd name="connsiteY107" fmla="*/ 5114925 h 6858000"/>
              <a:gd name="connsiteX108" fmla="*/ 95738 w 4838076"/>
              <a:gd name="connsiteY108" fmla="*/ 5149850 h 6858000"/>
              <a:gd name="connsiteX109" fmla="*/ 115893 w 4838076"/>
              <a:gd name="connsiteY109" fmla="*/ 5186362 h 6858000"/>
              <a:gd name="connsiteX110" fmla="*/ 134368 w 4838076"/>
              <a:gd name="connsiteY110" fmla="*/ 5226050 h 6858000"/>
              <a:gd name="connsiteX111" fmla="*/ 152844 w 4838076"/>
              <a:gd name="connsiteY111" fmla="*/ 5268912 h 6858000"/>
              <a:gd name="connsiteX112" fmla="*/ 167960 w 4838076"/>
              <a:gd name="connsiteY112" fmla="*/ 5313362 h 6858000"/>
              <a:gd name="connsiteX113" fmla="*/ 178038 w 4838076"/>
              <a:gd name="connsiteY113" fmla="*/ 5365750 h 6858000"/>
              <a:gd name="connsiteX114" fmla="*/ 188115 w 4838076"/>
              <a:gd name="connsiteY114" fmla="*/ 5426075 h 6858000"/>
              <a:gd name="connsiteX115" fmla="*/ 189795 w 4838076"/>
              <a:gd name="connsiteY115" fmla="*/ 5494337 h 6858000"/>
              <a:gd name="connsiteX116" fmla="*/ 188115 w 4838076"/>
              <a:gd name="connsiteY116" fmla="*/ 5562600 h 6858000"/>
              <a:gd name="connsiteX117" fmla="*/ 178038 w 4838076"/>
              <a:gd name="connsiteY117" fmla="*/ 5622925 h 6858000"/>
              <a:gd name="connsiteX118" fmla="*/ 167960 w 4838076"/>
              <a:gd name="connsiteY118" fmla="*/ 5675312 h 6858000"/>
              <a:gd name="connsiteX119" fmla="*/ 152844 w 4838076"/>
              <a:gd name="connsiteY119" fmla="*/ 5721350 h 6858000"/>
              <a:gd name="connsiteX120" fmla="*/ 134368 w 4838076"/>
              <a:gd name="connsiteY120" fmla="*/ 5762625 h 6858000"/>
              <a:gd name="connsiteX121" fmla="*/ 115893 w 4838076"/>
              <a:gd name="connsiteY121" fmla="*/ 5802312 h 6858000"/>
              <a:gd name="connsiteX122" fmla="*/ 95738 w 4838076"/>
              <a:gd name="connsiteY122" fmla="*/ 5840412 h 6858000"/>
              <a:gd name="connsiteX123" fmla="*/ 75583 w 4838076"/>
              <a:gd name="connsiteY123" fmla="*/ 5876925 h 6858000"/>
              <a:gd name="connsiteX124" fmla="*/ 55427 w 4838076"/>
              <a:gd name="connsiteY124" fmla="*/ 5915025 h 6858000"/>
              <a:gd name="connsiteX125" fmla="*/ 38632 w 4838076"/>
              <a:gd name="connsiteY125" fmla="*/ 5956300 h 6858000"/>
              <a:gd name="connsiteX126" fmla="*/ 23515 w 4838076"/>
              <a:gd name="connsiteY126" fmla="*/ 6003925 h 6858000"/>
              <a:gd name="connsiteX127" fmla="*/ 11758 w 4838076"/>
              <a:gd name="connsiteY127" fmla="*/ 6056312 h 6858000"/>
              <a:gd name="connsiteX128" fmla="*/ 3359 w 4838076"/>
              <a:gd name="connsiteY128" fmla="*/ 6113462 h 6858000"/>
              <a:gd name="connsiteX129" fmla="*/ 0 w 4838076"/>
              <a:gd name="connsiteY129" fmla="*/ 6183312 h 6858000"/>
              <a:gd name="connsiteX130" fmla="*/ 3359 w 4838076"/>
              <a:gd name="connsiteY130" fmla="*/ 6251575 h 6858000"/>
              <a:gd name="connsiteX131" fmla="*/ 11758 w 4838076"/>
              <a:gd name="connsiteY131" fmla="*/ 6311900 h 6858000"/>
              <a:gd name="connsiteX132" fmla="*/ 23515 w 4838076"/>
              <a:gd name="connsiteY132" fmla="*/ 6361112 h 6858000"/>
              <a:gd name="connsiteX133" fmla="*/ 38632 w 4838076"/>
              <a:gd name="connsiteY133" fmla="*/ 6407150 h 6858000"/>
              <a:gd name="connsiteX134" fmla="*/ 55427 w 4838076"/>
              <a:gd name="connsiteY134" fmla="*/ 6448425 h 6858000"/>
              <a:gd name="connsiteX135" fmla="*/ 73903 w 4838076"/>
              <a:gd name="connsiteY135" fmla="*/ 6488112 h 6858000"/>
              <a:gd name="connsiteX136" fmla="*/ 92379 w 4838076"/>
              <a:gd name="connsiteY136" fmla="*/ 6523037 h 6858000"/>
              <a:gd name="connsiteX137" fmla="*/ 112534 w 4838076"/>
              <a:gd name="connsiteY137" fmla="*/ 6561137 h 6858000"/>
              <a:gd name="connsiteX138" fmla="*/ 132689 w 4838076"/>
              <a:gd name="connsiteY138" fmla="*/ 6597650 h 6858000"/>
              <a:gd name="connsiteX139" fmla="*/ 149485 w 4838076"/>
              <a:gd name="connsiteY139" fmla="*/ 6640512 h 6858000"/>
              <a:gd name="connsiteX140" fmla="*/ 166281 w 4838076"/>
              <a:gd name="connsiteY140" fmla="*/ 6683375 h 6858000"/>
              <a:gd name="connsiteX141" fmla="*/ 176358 w 4838076"/>
              <a:gd name="connsiteY141" fmla="*/ 6735762 h 6858000"/>
              <a:gd name="connsiteX142" fmla="*/ 184756 w 4838076"/>
              <a:gd name="connsiteY142" fmla="*/ 6791325 h 6858000"/>
              <a:gd name="connsiteX143" fmla="*/ 189795 w 4838076"/>
              <a:gd name="connsiteY143" fmla="*/ 6858000 h 6858000"/>
              <a:gd name="connsiteX144" fmla="*/ 334173 w 4838076"/>
              <a:gd name="connsiteY144" fmla="*/ 6858000 h 6858000"/>
              <a:gd name="connsiteX145" fmla="*/ 334174 w 4838076"/>
              <a:gd name="connsiteY145" fmla="*/ 6858000 h 6858000"/>
              <a:gd name="connsiteX146" fmla="*/ 3459219 w 4838076"/>
              <a:gd name="connsiteY146" fmla="*/ 6858000 h 6858000"/>
              <a:gd name="connsiteX147" fmla="*/ 4417162 w 4838076"/>
              <a:gd name="connsiteY147" fmla="*/ 6858000 h 6858000"/>
              <a:gd name="connsiteX148" fmla="*/ 4838076 w 4838076"/>
              <a:gd name="connsiteY14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4838076" h="6858000">
                <a:moveTo>
                  <a:pt x="4838076" y="0"/>
                </a:moveTo>
                <a:lnTo>
                  <a:pt x="4417162" y="0"/>
                </a:lnTo>
                <a:lnTo>
                  <a:pt x="3459219" y="0"/>
                </a:lnTo>
                <a:lnTo>
                  <a:pt x="334174" y="0"/>
                </a:lnTo>
                <a:lnTo>
                  <a:pt x="334173" y="0"/>
                </a:lnTo>
                <a:lnTo>
                  <a:pt x="189795" y="0"/>
                </a:lnTo>
                <a:lnTo>
                  <a:pt x="184756" y="66675"/>
                </a:lnTo>
                <a:lnTo>
                  <a:pt x="176358" y="122237"/>
                </a:lnTo>
                <a:lnTo>
                  <a:pt x="166281" y="174625"/>
                </a:lnTo>
                <a:lnTo>
                  <a:pt x="149485" y="217487"/>
                </a:lnTo>
                <a:lnTo>
                  <a:pt x="132689" y="260350"/>
                </a:lnTo>
                <a:lnTo>
                  <a:pt x="112534" y="296862"/>
                </a:lnTo>
                <a:lnTo>
                  <a:pt x="92379" y="334962"/>
                </a:lnTo>
                <a:lnTo>
                  <a:pt x="73903" y="369887"/>
                </a:lnTo>
                <a:lnTo>
                  <a:pt x="55427" y="409575"/>
                </a:lnTo>
                <a:lnTo>
                  <a:pt x="38632" y="450850"/>
                </a:lnTo>
                <a:lnTo>
                  <a:pt x="23515" y="496887"/>
                </a:lnTo>
                <a:lnTo>
                  <a:pt x="11758" y="546100"/>
                </a:lnTo>
                <a:lnTo>
                  <a:pt x="3359" y="606425"/>
                </a:lnTo>
                <a:lnTo>
                  <a:pt x="0" y="673100"/>
                </a:lnTo>
                <a:lnTo>
                  <a:pt x="3359" y="744537"/>
                </a:lnTo>
                <a:lnTo>
                  <a:pt x="11758" y="801687"/>
                </a:lnTo>
                <a:lnTo>
                  <a:pt x="23515" y="854075"/>
                </a:lnTo>
                <a:lnTo>
                  <a:pt x="38632" y="901700"/>
                </a:lnTo>
                <a:lnTo>
                  <a:pt x="55427" y="942975"/>
                </a:lnTo>
                <a:lnTo>
                  <a:pt x="75583" y="981075"/>
                </a:lnTo>
                <a:lnTo>
                  <a:pt x="95738" y="1017587"/>
                </a:lnTo>
                <a:lnTo>
                  <a:pt x="115893" y="1055687"/>
                </a:lnTo>
                <a:lnTo>
                  <a:pt x="134368" y="1095375"/>
                </a:lnTo>
                <a:lnTo>
                  <a:pt x="152844" y="1136650"/>
                </a:lnTo>
                <a:lnTo>
                  <a:pt x="167960" y="1182687"/>
                </a:lnTo>
                <a:lnTo>
                  <a:pt x="178038" y="1235075"/>
                </a:lnTo>
                <a:lnTo>
                  <a:pt x="188115" y="1295400"/>
                </a:lnTo>
                <a:lnTo>
                  <a:pt x="189795" y="1363662"/>
                </a:lnTo>
                <a:lnTo>
                  <a:pt x="188115" y="1431925"/>
                </a:lnTo>
                <a:lnTo>
                  <a:pt x="178038" y="1492250"/>
                </a:lnTo>
                <a:lnTo>
                  <a:pt x="167960" y="1544637"/>
                </a:lnTo>
                <a:lnTo>
                  <a:pt x="152844" y="1589087"/>
                </a:lnTo>
                <a:lnTo>
                  <a:pt x="134368" y="1631950"/>
                </a:lnTo>
                <a:lnTo>
                  <a:pt x="115893" y="1671637"/>
                </a:lnTo>
                <a:lnTo>
                  <a:pt x="95738" y="1708150"/>
                </a:lnTo>
                <a:lnTo>
                  <a:pt x="75583" y="1743075"/>
                </a:lnTo>
                <a:lnTo>
                  <a:pt x="55427" y="1782762"/>
                </a:lnTo>
                <a:lnTo>
                  <a:pt x="38632" y="1824037"/>
                </a:lnTo>
                <a:lnTo>
                  <a:pt x="23515" y="1870075"/>
                </a:lnTo>
                <a:lnTo>
                  <a:pt x="11758" y="1922462"/>
                </a:lnTo>
                <a:lnTo>
                  <a:pt x="3359" y="1982787"/>
                </a:lnTo>
                <a:lnTo>
                  <a:pt x="0" y="2051050"/>
                </a:lnTo>
                <a:lnTo>
                  <a:pt x="3359" y="2119312"/>
                </a:lnTo>
                <a:lnTo>
                  <a:pt x="11758" y="2179637"/>
                </a:lnTo>
                <a:lnTo>
                  <a:pt x="23515" y="2232025"/>
                </a:lnTo>
                <a:lnTo>
                  <a:pt x="38632" y="2278062"/>
                </a:lnTo>
                <a:lnTo>
                  <a:pt x="55427" y="2319337"/>
                </a:lnTo>
                <a:lnTo>
                  <a:pt x="75583" y="2359025"/>
                </a:lnTo>
                <a:lnTo>
                  <a:pt x="95738" y="2395537"/>
                </a:lnTo>
                <a:lnTo>
                  <a:pt x="115893" y="2433637"/>
                </a:lnTo>
                <a:lnTo>
                  <a:pt x="134368" y="2471737"/>
                </a:lnTo>
                <a:lnTo>
                  <a:pt x="152844" y="2513012"/>
                </a:lnTo>
                <a:lnTo>
                  <a:pt x="167960" y="2560637"/>
                </a:lnTo>
                <a:lnTo>
                  <a:pt x="178038" y="2613025"/>
                </a:lnTo>
                <a:lnTo>
                  <a:pt x="188115" y="2671762"/>
                </a:lnTo>
                <a:lnTo>
                  <a:pt x="189795" y="2741612"/>
                </a:lnTo>
                <a:lnTo>
                  <a:pt x="188115" y="2809875"/>
                </a:lnTo>
                <a:lnTo>
                  <a:pt x="178038" y="2868612"/>
                </a:lnTo>
                <a:lnTo>
                  <a:pt x="167960" y="2922587"/>
                </a:lnTo>
                <a:lnTo>
                  <a:pt x="152844" y="2967037"/>
                </a:lnTo>
                <a:lnTo>
                  <a:pt x="134368" y="3009900"/>
                </a:lnTo>
                <a:lnTo>
                  <a:pt x="115893" y="3046412"/>
                </a:lnTo>
                <a:lnTo>
                  <a:pt x="95738" y="3084512"/>
                </a:lnTo>
                <a:lnTo>
                  <a:pt x="75583" y="3121025"/>
                </a:lnTo>
                <a:lnTo>
                  <a:pt x="55427" y="3160712"/>
                </a:lnTo>
                <a:lnTo>
                  <a:pt x="38632" y="3201987"/>
                </a:lnTo>
                <a:lnTo>
                  <a:pt x="23515" y="3248025"/>
                </a:lnTo>
                <a:lnTo>
                  <a:pt x="11758" y="3300412"/>
                </a:lnTo>
                <a:lnTo>
                  <a:pt x="3359" y="3360737"/>
                </a:lnTo>
                <a:lnTo>
                  <a:pt x="0" y="3427412"/>
                </a:lnTo>
                <a:lnTo>
                  <a:pt x="3359" y="3497262"/>
                </a:lnTo>
                <a:lnTo>
                  <a:pt x="11758" y="3557587"/>
                </a:lnTo>
                <a:lnTo>
                  <a:pt x="23515" y="3609975"/>
                </a:lnTo>
                <a:lnTo>
                  <a:pt x="38632" y="3656012"/>
                </a:lnTo>
                <a:lnTo>
                  <a:pt x="55427" y="3697287"/>
                </a:lnTo>
                <a:lnTo>
                  <a:pt x="75583" y="3736975"/>
                </a:lnTo>
                <a:lnTo>
                  <a:pt x="115893" y="3811587"/>
                </a:lnTo>
                <a:lnTo>
                  <a:pt x="134368" y="3848100"/>
                </a:lnTo>
                <a:lnTo>
                  <a:pt x="152844" y="3890962"/>
                </a:lnTo>
                <a:lnTo>
                  <a:pt x="167960" y="3935412"/>
                </a:lnTo>
                <a:lnTo>
                  <a:pt x="178038" y="3987800"/>
                </a:lnTo>
                <a:lnTo>
                  <a:pt x="188115" y="4048125"/>
                </a:lnTo>
                <a:lnTo>
                  <a:pt x="189795" y="4116387"/>
                </a:lnTo>
                <a:lnTo>
                  <a:pt x="188115" y="4186237"/>
                </a:lnTo>
                <a:lnTo>
                  <a:pt x="178038" y="4244975"/>
                </a:lnTo>
                <a:lnTo>
                  <a:pt x="167960" y="4297362"/>
                </a:lnTo>
                <a:lnTo>
                  <a:pt x="152844" y="4343400"/>
                </a:lnTo>
                <a:lnTo>
                  <a:pt x="134368" y="4386262"/>
                </a:lnTo>
                <a:lnTo>
                  <a:pt x="115893" y="4424362"/>
                </a:lnTo>
                <a:lnTo>
                  <a:pt x="75583" y="4498975"/>
                </a:lnTo>
                <a:lnTo>
                  <a:pt x="55427" y="4537075"/>
                </a:lnTo>
                <a:lnTo>
                  <a:pt x="38632" y="4579937"/>
                </a:lnTo>
                <a:lnTo>
                  <a:pt x="23515" y="4625975"/>
                </a:lnTo>
                <a:lnTo>
                  <a:pt x="11758" y="4678362"/>
                </a:lnTo>
                <a:lnTo>
                  <a:pt x="3359" y="4738687"/>
                </a:lnTo>
                <a:lnTo>
                  <a:pt x="0" y="4806950"/>
                </a:lnTo>
                <a:lnTo>
                  <a:pt x="3359" y="4875212"/>
                </a:lnTo>
                <a:lnTo>
                  <a:pt x="11758" y="4935537"/>
                </a:lnTo>
                <a:lnTo>
                  <a:pt x="23515" y="4987925"/>
                </a:lnTo>
                <a:lnTo>
                  <a:pt x="38632" y="5033962"/>
                </a:lnTo>
                <a:lnTo>
                  <a:pt x="55427" y="5075237"/>
                </a:lnTo>
                <a:lnTo>
                  <a:pt x="75583" y="5114925"/>
                </a:lnTo>
                <a:lnTo>
                  <a:pt x="95738" y="5149850"/>
                </a:lnTo>
                <a:lnTo>
                  <a:pt x="115893" y="5186362"/>
                </a:lnTo>
                <a:lnTo>
                  <a:pt x="134368" y="5226050"/>
                </a:lnTo>
                <a:lnTo>
                  <a:pt x="152844" y="5268912"/>
                </a:lnTo>
                <a:lnTo>
                  <a:pt x="167960" y="5313362"/>
                </a:lnTo>
                <a:lnTo>
                  <a:pt x="178038" y="5365750"/>
                </a:lnTo>
                <a:lnTo>
                  <a:pt x="188115" y="5426075"/>
                </a:lnTo>
                <a:lnTo>
                  <a:pt x="189795" y="5494337"/>
                </a:lnTo>
                <a:lnTo>
                  <a:pt x="188115" y="5562600"/>
                </a:lnTo>
                <a:lnTo>
                  <a:pt x="178038" y="5622925"/>
                </a:lnTo>
                <a:lnTo>
                  <a:pt x="167960" y="5675312"/>
                </a:lnTo>
                <a:lnTo>
                  <a:pt x="152844" y="5721350"/>
                </a:lnTo>
                <a:lnTo>
                  <a:pt x="134368" y="5762625"/>
                </a:lnTo>
                <a:lnTo>
                  <a:pt x="115893" y="5802312"/>
                </a:lnTo>
                <a:lnTo>
                  <a:pt x="95738" y="5840412"/>
                </a:lnTo>
                <a:lnTo>
                  <a:pt x="75583" y="5876925"/>
                </a:lnTo>
                <a:lnTo>
                  <a:pt x="55427" y="5915025"/>
                </a:lnTo>
                <a:lnTo>
                  <a:pt x="38632" y="5956300"/>
                </a:lnTo>
                <a:lnTo>
                  <a:pt x="23515" y="6003925"/>
                </a:lnTo>
                <a:lnTo>
                  <a:pt x="11758" y="6056312"/>
                </a:lnTo>
                <a:lnTo>
                  <a:pt x="3359" y="6113462"/>
                </a:lnTo>
                <a:lnTo>
                  <a:pt x="0" y="6183312"/>
                </a:lnTo>
                <a:lnTo>
                  <a:pt x="3359" y="6251575"/>
                </a:lnTo>
                <a:lnTo>
                  <a:pt x="11758" y="6311900"/>
                </a:lnTo>
                <a:lnTo>
                  <a:pt x="23515" y="6361112"/>
                </a:lnTo>
                <a:lnTo>
                  <a:pt x="38632" y="6407150"/>
                </a:lnTo>
                <a:lnTo>
                  <a:pt x="55427" y="6448425"/>
                </a:lnTo>
                <a:lnTo>
                  <a:pt x="73903" y="6488112"/>
                </a:lnTo>
                <a:lnTo>
                  <a:pt x="92379" y="6523037"/>
                </a:lnTo>
                <a:lnTo>
                  <a:pt x="112534" y="6561137"/>
                </a:lnTo>
                <a:lnTo>
                  <a:pt x="132689" y="6597650"/>
                </a:lnTo>
                <a:lnTo>
                  <a:pt x="149485" y="6640512"/>
                </a:lnTo>
                <a:lnTo>
                  <a:pt x="166281" y="6683375"/>
                </a:lnTo>
                <a:lnTo>
                  <a:pt x="176358" y="6735762"/>
                </a:lnTo>
                <a:lnTo>
                  <a:pt x="184756" y="6791325"/>
                </a:lnTo>
                <a:lnTo>
                  <a:pt x="189795" y="6858000"/>
                </a:lnTo>
                <a:lnTo>
                  <a:pt x="334173" y="6858000"/>
                </a:lnTo>
                <a:lnTo>
                  <a:pt x="334174" y="6858000"/>
                </a:lnTo>
                <a:lnTo>
                  <a:pt x="3459219" y="6858000"/>
                </a:lnTo>
                <a:lnTo>
                  <a:pt x="4417162" y="6858000"/>
                </a:lnTo>
                <a:lnTo>
                  <a:pt x="4838076" y="6858000"/>
                </a:lnTo>
                <a:close/>
              </a:path>
            </a:pathLst>
          </a:custGeom>
          <a:solidFill>
            <a:schemeClr val="accent1">
              <a:lumMod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2A50C316-A428-2BA0-E4D8-837ACA204098}"/>
              </a:ext>
            </a:extLst>
          </p:cNvPr>
          <p:cNvSpPr>
            <a:spLocks noGrp="1"/>
          </p:cNvSpPr>
          <p:nvPr>
            <p:ph type="title"/>
          </p:nvPr>
        </p:nvSpPr>
        <p:spPr>
          <a:xfrm>
            <a:off x="727038" y="185140"/>
            <a:ext cx="3384000" cy="1492132"/>
          </a:xfrm>
        </p:spPr>
        <p:txBody>
          <a:bodyPr anchor="t">
            <a:normAutofit/>
          </a:bodyPr>
          <a:lstStyle/>
          <a:p>
            <a:r>
              <a:rPr lang="en-GB" dirty="0">
                <a:solidFill>
                  <a:schemeClr val="bg1"/>
                </a:solidFill>
              </a:rPr>
              <a:t>Trends over time</a:t>
            </a:r>
          </a:p>
        </p:txBody>
      </p:sp>
      <p:pic>
        <p:nvPicPr>
          <p:cNvPr id="9" name="Content Placeholder 8" descr="Graphical user interface, chart&#10;&#10;Description automatically generated">
            <a:extLst>
              <a:ext uri="{FF2B5EF4-FFF2-40B4-BE49-F238E27FC236}">
                <a16:creationId xmlns:a16="http://schemas.microsoft.com/office/drawing/2014/main" id="{9D2FF354-B30B-3A28-DEF4-D0E39A1C6A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32614" y="643469"/>
            <a:ext cx="5571062" cy="5571062"/>
          </a:xfrm>
          <a:prstGeom prst="rect">
            <a:avLst/>
          </a:prstGeom>
        </p:spPr>
      </p:pic>
      <p:sp>
        <p:nvSpPr>
          <p:cNvPr id="12" name="Content Placeholder 2">
            <a:extLst>
              <a:ext uri="{FF2B5EF4-FFF2-40B4-BE49-F238E27FC236}">
                <a16:creationId xmlns:a16="http://schemas.microsoft.com/office/drawing/2014/main" id="{E136F3FE-6575-A34C-C697-06DC26FA06D7}"/>
              </a:ext>
            </a:extLst>
          </p:cNvPr>
          <p:cNvSpPr txBox="1">
            <a:spLocks/>
          </p:cNvSpPr>
          <p:nvPr/>
        </p:nvSpPr>
        <p:spPr>
          <a:xfrm>
            <a:off x="172060" y="2006247"/>
            <a:ext cx="3976991"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solidFill>
                  <a:schemeClr val="bg1"/>
                </a:solidFill>
              </a:rPr>
              <a:t>Bike usage is lowest in the winter</a:t>
            </a:r>
          </a:p>
          <a:p>
            <a:r>
              <a:rPr lang="en-GB" dirty="0">
                <a:solidFill>
                  <a:schemeClr val="bg1"/>
                </a:solidFill>
              </a:rPr>
              <a:t>Bike hire increases around April and starts to decrease again in November</a:t>
            </a:r>
          </a:p>
          <a:p>
            <a:r>
              <a:rPr lang="en-GB" dirty="0">
                <a:solidFill>
                  <a:schemeClr val="bg1"/>
                </a:solidFill>
              </a:rPr>
              <a:t>The best month for longer scheduled maintenance is February</a:t>
            </a:r>
          </a:p>
          <a:p>
            <a:endParaRPr lang="en-GB" dirty="0">
              <a:solidFill>
                <a:schemeClr val="bg1"/>
              </a:solidFill>
            </a:endParaRPr>
          </a:p>
        </p:txBody>
      </p:sp>
      <p:cxnSp>
        <p:nvCxnSpPr>
          <p:cNvPr id="17" name="Straight Connector 16">
            <a:extLst>
              <a:ext uri="{FF2B5EF4-FFF2-40B4-BE49-F238E27FC236}">
                <a16:creationId xmlns:a16="http://schemas.microsoft.com/office/drawing/2014/main" id="{625A9200-EBD2-8C25-6F14-0CC18B88D003}"/>
              </a:ext>
            </a:extLst>
          </p:cNvPr>
          <p:cNvCxnSpPr>
            <a:cxnSpLocks/>
          </p:cNvCxnSpPr>
          <p:nvPr/>
        </p:nvCxnSpPr>
        <p:spPr>
          <a:xfrm>
            <a:off x="0" y="1501425"/>
            <a:ext cx="4436533" cy="0"/>
          </a:xfrm>
          <a:prstGeom prst="line">
            <a:avLst/>
          </a:prstGeom>
          <a:ln w="28575">
            <a:solidFill>
              <a:schemeClr val="bg1"/>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0619730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C232B152-3720-4D3B-97ED-45CE5483F1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11BAB570-FF10-4E96-8A3F-FA9804702B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4693698" cy="6858000"/>
          </a:xfrm>
          <a:custGeom>
            <a:avLst/>
            <a:gdLst>
              <a:gd name="connsiteX0" fmla="*/ 0 w 4693698"/>
              <a:gd name="connsiteY0" fmla="*/ 0 h 6858000"/>
              <a:gd name="connsiteX1" fmla="*/ 420914 w 4693698"/>
              <a:gd name="connsiteY1" fmla="*/ 0 h 6858000"/>
              <a:gd name="connsiteX2" fmla="*/ 1582057 w 4693698"/>
              <a:gd name="connsiteY2" fmla="*/ 0 h 6858000"/>
              <a:gd name="connsiteX3" fmla="*/ 4503903 w 4693698"/>
              <a:gd name="connsiteY3" fmla="*/ 0 h 6858000"/>
              <a:gd name="connsiteX4" fmla="*/ 4508943 w 4693698"/>
              <a:gd name="connsiteY4" fmla="*/ 66675 h 6858000"/>
              <a:gd name="connsiteX5" fmla="*/ 4517340 w 4693698"/>
              <a:gd name="connsiteY5" fmla="*/ 122237 h 6858000"/>
              <a:gd name="connsiteX6" fmla="*/ 4527418 w 4693698"/>
              <a:gd name="connsiteY6" fmla="*/ 174625 h 6858000"/>
              <a:gd name="connsiteX7" fmla="*/ 4544214 w 4693698"/>
              <a:gd name="connsiteY7" fmla="*/ 217487 h 6858000"/>
              <a:gd name="connsiteX8" fmla="*/ 4561010 w 4693698"/>
              <a:gd name="connsiteY8" fmla="*/ 260350 h 6858000"/>
              <a:gd name="connsiteX9" fmla="*/ 4581165 w 4693698"/>
              <a:gd name="connsiteY9" fmla="*/ 296862 h 6858000"/>
              <a:gd name="connsiteX10" fmla="*/ 4601320 w 4693698"/>
              <a:gd name="connsiteY10" fmla="*/ 334962 h 6858000"/>
              <a:gd name="connsiteX11" fmla="*/ 4619796 w 4693698"/>
              <a:gd name="connsiteY11" fmla="*/ 369887 h 6858000"/>
              <a:gd name="connsiteX12" fmla="*/ 4638271 w 4693698"/>
              <a:gd name="connsiteY12" fmla="*/ 409575 h 6858000"/>
              <a:gd name="connsiteX13" fmla="*/ 4655067 w 4693698"/>
              <a:gd name="connsiteY13" fmla="*/ 450850 h 6858000"/>
              <a:gd name="connsiteX14" fmla="*/ 4670184 w 4693698"/>
              <a:gd name="connsiteY14" fmla="*/ 496887 h 6858000"/>
              <a:gd name="connsiteX15" fmla="*/ 4681941 w 4693698"/>
              <a:gd name="connsiteY15" fmla="*/ 546100 h 6858000"/>
              <a:gd name="connsiteX16" fmla="*/ 4690339 w 4693698"/>
              <a:gd name="connsiteY16" fmla="*/ 606425 h 6858000"/>
              <a:gd name="connsiteX17" fmla="*/ 4693698 w 4693698"/>
              <a:gd name="connsiteY17" fmla="*/ 673100 h 6858000"/>
              <a:gd name="connsiteX18" fmla="*/ 4690339 w 4693698"/>
              <a:gd name="connsiteY18" fmla="*/ 744537 h 6858000"/>
              <a:gd name="connsiteX19" fmla="*/ 4681941 w 4693698"/>
              <a:gd name="connsiteY19" fmla="*/ 801687 h 6858000"/>
              <a:gd name="connsiteX20" fmla="*/ 4670184 w 4693698"/>
              <a:gd name="connsiteY20" fmla="*/ 854075 h 6858000"/>
              <a:gd name="connsiteX21" fmla="*/ 4655067 w 4693698"/>
              <a:gd name="connsiteY21" fmla="*/ 901700 h 6858000"/>
              <a:gd name="connsiteX22" fmla="*/ 4638271 w 4693698"/>
              <a:gd name="connsiteY22" fmla="*/ 942975 h 6858000"/>
              <a:gd name="connsiteX23" fmla="*/ 4618116 w 4693698"/>
              <a:gd name="connsiteY23" fmla="*/ 981075 h 6858000"/>
              <a:gd name="connsiteX24" fmla="*/ 4597961 w 4693698"/>
              <a:gd name="connsiteY24" fmla="*/ 1017587 h 6858000"/>
              <a:gd name="connsiteX25" fmla="*/ 4577806 w 4693698"/>
              <a:gd name="connsiteY25" fmla="*/ 1055687 h 6858000"/>
              <a:gd name="connsiteX26" fmla="*/ 4559330 w 4693698"/>
              <a:gd name="connsiteY26" fmla="*/ 1095375 h 6858000"/>
              <a:gd name="connsiteX27" fmla="*/ 4540854 w 4693698"/>
              <a:gd name="connsiteY27" fmla="*/ 1136650 h 6858000"/>
              <a:gd name="connsiteX28" fmla="*/ 4525739 w 4693698"/>
              <a:gd name="connsiteY28" fmla="*/ 1182687 h 6858000"/>
              <a:gd name="connsiteX29" fmla="*/ 4515661 w 4693698"/>
              <a:gd name="connsiteY29" fmla="*/ 1235075 h 6858000"/>
              <a:gd name="connsiteX30" fmla="*/ 4505583 w 4693698"/>
              <a:gd name="connsiteY30" fmla="*/ 1295400 h 6858000"/>
              <a:gd name="connsiteX31" fmla="*/ 4503903 w 4693698"/>
              <a:gd name="connsiteY31" fmla="*/ 1363662 h 6858000"/>
              <a:gd name="connsiteX32" fmla="*/ 4505583 w 4693698"/>
              <a:gd name="connsiteY32" fmla="*/ 1431925 h 6858000"/>
              <a:gd name="connsiteX33" fmla="*/ 4515661 w 4693698"/>
              <a:gd name="connsiteY33" fmla="*/ 1492250 h 6858000"/>
              <a:gd name="connsiteX34" fmla="*/ 4525739 w 4693698"/>
              <a:gd name="connsiteY34" fmla="*/ 1544637 h 6858000"/>
              <a:gd name="connsiteX35" fmla="*/ 4540854 w 4693698"/>
              <a:gd name="connsiteY35" fmla="*/ 1589087 h 6858000"/>
              <a:gd name="connsiteX36" fmla="*/ 4559330 w 4693698"/>
              <a:gd name="connsiteY36" fmla="*/ 1631950 h 6858000"/>
              <a:gd name="connsiteX37" fmla="*/ 4577806 w 4693698"/>
              <a:gd name="connsiteY37" fmla="*/ 1671637 h 6858000"/>
              <a:gd name="connsiteX38" fmla="*/ 4597961 w 4693698"/>
              <a:gd name="connsiteY38" fmla="*/ 1708150 h 6858000"/>
              <a:gd name="connsiteX39" fmla="*/ 4618116 w 4693698"/>
              <a:gd name="connsiteY39" fmla="*/ 1743075 h 6858000"/>
              <a:gd name="connsiteX40" fmla="*/ 4638271 w 4693698"/>
              <a:gd name="connsiteY40" fmla="*/ 1782762 h 6858000"/>
              <a:gd name="connsiteX41" fmla="*/ 4655067 w 4693698"/>
              <a:gd name="connsiteY41" fmla="*/ 1824037 h 6858000"/>
              <a:gd name="connsiteX42" fmla="*/ 4670184 w 4693698"/>
              <a:gd name="connsiteY42" fmla="*/ 1870075 h 6858000"/>
              <a:gd name="connsiteX43" fmla="*/ 4681941 w 4693698"/>
              <a:gd name="connsiteY43" fmla="*/ 1922462 h 6858000"/>
              <a:gd name="connsiteX44" fmla="*/ 4690339 w 4693698"/>
              <a:gd name="connsiteY44" fmla="*/ 1982787 h 6858000"/>
              <a:gd name="connsiteX45" fmla="*/ 4693698 w 4693698"/>
              <a:gd name="connsiteY45" fmla="*/ 2051050 h 6858000"/>
              <a:gd name="connsiteX46" fmla="*/ 4690339 w 4693698"/>
              <a:gd name="connsiteY46" fmla="*/ 2119312 h 6858000"/>
              <a:gd name="connsiteX47" fmla="*/ 4681941 w 4693698"/>
              <a:gd name="connsiteY47" fmla="*/ 2179637 h 6858000"/>
              <a:gd name="connsiteX48" fmla="*/ 4670184 w 4693698"/>
              <a:gd name="connsiteY48" fmla="*/ 2232025 h 6858000"/>
              <a:gd name="connsiteX49" fmla="*/ 4655067 w 4693698"/>
              <a:gd name="connsiteY49" fmla="*/ 2278062 h 6858000"/>
              <a:gd name="connsiteX50" fmla="*/ 4638271 w 4693698"/>
              <a:gd name="connsiteY50" fmla="*/ 2319337 h 6858000"/>
              <a:gd name="connsiteX51" fmla="*/ 4618116 w 4693698"/>
              <a:gd name="connsiteY51" fmla="*/ 2359025 h 6858000"/>
              <a:gd name="connsiteX52" fmla="*/ 4597961 w 4693698"/>
              <a:gd name="connsiteY52" fmla="*/ 2395537 h 6858000"/>
              <a:gd name="connsiteX53" fmla="*/ 4577806 w 4693698"/>
              <a:gd name="connsiteY53" fmla="*/ 2433637 h 6858000"/>
              <a:gd name="connsiteX54" fmla="*/ 4559330 w 4693698"/>
              <a:gd name="connsiteY54" fmla="*/ 2471737 h 6858000"/>
              <a:gd name="connsiteX55" fmla="*/ 4540854 w 4693698"/>
              <a:gd name="connsiteY55" fmla="*/ 2513012 h 6858000"/>
              <a:gd name="connsiteX56" fmla="*/ 4525739 w 4693698"/>
              <a:gd name="connsiteY56" fmla="*/ 2560637 h 6858000"/>
              <a:gd name="connsiteX57" fmla="*/ 4515661 w 4693698"/>
              <a:gd name="connsiteY57" fmla="*/ 2613025 h 6858000"/>
              <a:gd name="connsiteX58" fmla="*/ 4505583 w 4693698"/>
              <a:gd name="connsiteY58" fmla="*/ 2671762 h 6858000"/>
              <a:gd name="connsiteX59" fmla="*/ 4503903 w 4693698"/>
              <a:gd name="connsiteY59" fmla="*/ 2741612 h 6858000"/>
              <a:gd name="connsiteX60" fmla="*/ 4505583 w 4693698"/>
              <a:gd name="connsiteY60" fmla="*/ 2809875 h 6858000"/>
              <a:gd name="connsiteX61" fmla="*/ 4515661 w 4693698"/>
              <a:gd name="connsiteY61" fmla="*/ 2868612 h 6858000"/>
              <a:gd name="connsiteX62" fmla="*/ 4525739 w 4693698"/>
              <a:gd name="connsiteY62" fmla="*/ 2922587 h 6858000"/>
              <a:gd name="connsiteX63" fmla="*/ 4540854 w 4693698"/>
              <a:gd name="connsiteY63" fmla="*/ 2967037 h 6858000"/>
              <a:gd name="connsiteX64" fmla="*/ 4559330 w 4693698"/>
              <a:gd name="connsiteY64" fmla="*/ 3009900 h 6858000"/>
              <a:gd name="connsiteX65" fmla="*/ 4577806 w 4693698"/>
              <a:gd name="connsiteY65" fmla="*/ 3046412 h 6858000"/>
              <a:gd name="connsiteX66" fmla="*/ 4597961 w 4693698"/>
              <a:gd name="connsiteY66" fmla="*/ 3084512 h 6858000"/>
              <a:gd name="connsiteX67" fmla="*/ 4618116 w 4693698"/>
              <a:gd name="connsiteY67" fmla="*/ 3121025 h 6858000"/>
              <a:gd name="connsiteX68" fmla="*/ 4638271 w 4693698"/>
              <a:gd name="connsiteY68" fmla="*/ 3160712 h 6858000"/>
              <a:gd name="connsiteX69" fmla="*/ 4655067 w 4693698"/>
              <a:gd name="connsiteY69" fmla="*/ 3201987 h 6858000"/>
              <a:gd name="connsiteX70" fmla="*/ 4670184 w 4693698"/>
              <a:gd name="connsiteY70" fmla="*/ 3248025 h 6858000"/>
              <a:gd name="connsiteX71" fmla="*/ 4681941 w 4693698"/>
              <a:gd name="connsiteY71" fmla="*/ 3300412 h 6858000"/>
              <a:gd name="connsiteX72" fmla="*/ 4690339 w 4693698"/>
              <a:gd name="connsiteY72" fmla="*/ 3360737 h 6858000"/>
              <a:gd name="connsiteX73" fmla="*/ 4693698 w 4693698"/>
              <a:gd name="connsiteY73" fmla="*/ 3427412 h 6858000"/>
              <a:gd name="connsiteX74" fmla="*/ 4690339 w 4693698"/>
              <a:gd name="connsiteY74" fmla="*/ 3497262 h 6858000"/>
              <a:gd name="connsiteX75" fmla="*/ 4681941 w 4693698"/>
              <a:gd name="connsiteY75" fmla="*/ 3557587 h 6858000"/>
              <a:gd name="connsiteX76" fmla="*/ 4670184 w 4693698"/>
              <a:gd name="connsiteY76" fmla="*/ 3609975 h 6858000"/>
              <a:gd name="connsiteX77" fmla="*/ 4655067 w 4693698"/>
              <a:gd name="connsiteY77" fmla="*/ 3656012 h 6858000"/>
              <a:gd name="connsiteX78" fmla="*/ 4638271 w 4693698"/>
              <a:gd name="connsiteY78" fmla="*/ 3697287 h 6858000"/>
              <a:gd name="connsiteX79" fmla="*/ 4618116 w 4693698"/>
              <a:gd name="connsiteY79" fmla="*/ 3736975 h 6858000"/>
              <a:gd name="connsiteX80" fmla="*/ 4577806 w 4693698"/>
              <a:gd name="connsiteY80" fmla="*/ 3811587 h 6858000"/>
              <a:gd name="connsiteX81" fmla="*/ 4559330 w 4693698"/>
              <a:gd name="connsiteY81" fmla="*/ 3848100 h 6858000"/>
              <a:gd name="connsiteX82" fmla="*/ 4540854 w 4693698"/>
              <a:gd name="connsiteY82" fmla="*/ 3890962 h 6858000"/>
              <a:gd name="connsiteX83" fmla="*/ 4525739 w 4693698"/>
              <a:gd name="connsiteY83" fmla="*/ 3935412 h 6858000"/>
              <a:gd name="connsiteX84" fmla="*/ 4515661 w 4693698"/>
              <a:gd name="connsiteY84" fmla="*/ 3987800 h 6858000"/>
              <a:gd name="connsiteX85" fmla="*/ 4505583 w 4693698"/>
              <a:gd name="connsiteY85" fmla="*/ 4048125 h 6858000"/>
              <a:gd name="connsiteX86" fmla="*/ 4503903 w 4693698"/>
              <a:gd name="connsiteY86" fmla="*/ 4116387 h 6858000"/>
              <a:gd name="connsiteX87" fmla="*/ 4505583 w 4693698"/>
              <a:gd name="connsiteY87" fmla="*/ 4186237 h 6858000"/>
              <a:gd name="connsiteX88" fmla="*/ 4515661 w 4693698"/>
              <a:gd name="connsiteY88" fmla="*/ 4244975 h 6858000"/>
              <a:gd name="connsiteX89" fmla="*/ 4525739 w 4693698"/>
              <a:gd name="connsiteY89" fmla="*/ 4297362 h 6858000"/>
              <a:gd name="connsiteX90" fmla="*/ 4540854 w 4693698"/>
              <a:gd name="connsiteY90" fmla="*/ 4343400 h 6858000"/>
              <a:gd name="connsiteX91" fmla="*/ 4559330 w 4693698"/>
              <a:gd name="connsiteY91" fmla="*/ 4386262 h 6858000"/>
              <a:gd name="connsiteX92" fmla="*/ 4577806 w 4693698"/>
              <a:gd name="connsiteY92" fmla="*/ 4424362 h 6858000"/>
              <a:gd name="connsiteX93" fmla="*/ 4618116 w 4693698"/>
              <a:gd name="connsiteY93" fmla="*/ 4498975 h 6858000"/>
              <a:gd name="connsiteX94" fmla="*/ 4638271 w 4693698"/>
              <a:gd name="connsiteY94" fmla="*/ 4537075 h 6858000"/>
              <a:gd name="connsiteX95" fmla="*/ 4655067 w 4693698"/>
              <a:gd name="connsiteY95" fmla="*/ 4579937 h 6858000"/>
              <a:gd name="connsiteX96" fmla="*/ 4670184 w 4693698"/>
              <a:gd name="connsiteY96" fmla="*/ 4625975 h 6858000"/>
              <a:gd name="connsiteX97" fmla="*/ 4681941 w 4693698"/>
              <a:gd name="connsiteY97" fmla="*/ 4678362 h 6858000"/>
              <a:gd name="connsiteX98" fmla="*/ 4690339 w 4693698"/>
              <a:gd name="connsiteY98" fmla="*/ 4738687 h 6858000"/>
              <a:gd name="connsiteX99" fmla="*/ 4693698 w 4693698"/>
              <a:gd name="connsiteY99" fmla="*/ 4806950 h 6858000"/>
              <a:gd name="connsiteX100" fmla="*/ 4690339 w 4693698"/>
              <a:gd name="connsiteY100" fmla="*/ 4875212 h 6858000"/>
              <a:gd name="connsiteX101" fmla="*/ 4681941 w 4693698"/>
              <a:gd name="connsiteY101" fmla="*/ 4935537 h 6858000"/>
              <a:gd name="connsiteX102" fmla="*/ 4670184 w 4693698"/>
              <a:gd name="connsiteY102" fmla="*/ 4987925 h 6858000"/>
              <a:gd name="connsiteX103" fmla="*/ 4655067 w 4693698"/>
              <a:gd name="connsiteY103" fmla="*/ 5033962 h 6858000"/>
              <a:gd name="connsiteX104" fmla="*/ 4638271 w 4693698"/>
              <a:gd name="connsiteY104" fmla="*/ 5075237 h 6858000"/>
              <a:gd name="connsiteX105" fmla="*/ 4618116 w 4693698"/>
              <a:gd name="connsiteY105" fmla="*/ 5114925 h 6858000"/>
              <a:gd name="connsiteX106" fmla="*/ 4597961 w 4693698"/>
              <a:gd name="connsiteY106" fmla="*/ 5149850 h 6858000"/>
              <a:gd name="connsiteX107" fmla="*/ 4577806 w 4693698"/>
              <a:gd name="connsiteY107" fmla="*/ 5186362 h 6858000"/>
              <a:gd name="connsiteX108" fmla="*/ 4559330 w 4693698"/>
              <a:gd name="connsiteY108" fmla="*/ 5226050 h 6858000"/>
              <a:gd name="connsiteX109" fmla="*/ 4540854 w 4693698"/>
              <a:gd name="connsiteY109" fmla="*/ 5268912 h 6858000"/>
              <a:gd name="connsiteX110" fmla="*/ 4525739 w 4693698"/>
              <a:gd name="connsiteY110" fmla="*/ 5313362 h 6858000"/>
              <a:gd name="connsiteX111" fmla="*/ 4515661 w 4693698"/>
              <a:gd name="connsiteY111" fmla="*/ 5365750 h 6858000"/>
              <a:gd name="connsiteX112" fmla="*/ 4505583 w 4693698"/>
              <a:gd name="connsiteY112" fmla="*/ 5426075 h 6858000"/>
              <a:gd name="connsiteX113" fmla="*/ 4503903 w 4693698"/>
              <a:gd name="connsiteY113" fmla="*/ 5494337 h 6858000"/>
              <a:gd name="connsiteX114" fmla="*/ 4505583 w 4693698"/>
              <a:gd name="connsiteY114" fmla="*/ 5562600 h 6858000"/>
              <a:gd name="connsiteX115" fmla="*/ 4515661 w 4693698"/>
              <a:gd name="connsiteY115" fmla="*/ 5622925 h 6858000"/>
              <a:gd name="connsiteX116" fmla="*/ 4525739 w 4693698"/>
              <a:gd name="connsiteY116" fmla="*/ 5675312 h 6858000"/>
              <a:gd name="connsiteX117" fmla="*/ 4540854 w 4693698"/>
              <a:gd name="connsiteY117" fmla="*/ 5721350 h 6858000"/>
              <a:gd name="connsiteX118" fmla="*/ 4559330 w 4693698"/>
              <a:gd name="connsiteY118" fmla="*/ 5762625 h 6858000"/>
              <a:gd name="connsiteX119" fmla="*/ 4577806 w 4693698"/>
              <a:gd name="connsiteY119" fmla="*/ 5802312 h 6858000"/>
              <a:gd name="connsiteX120" fmla="*/ 4597961 w 4693698"/>
              <a:gd name="connsiteY120" fmla="*/ 5840412 h 6858000"/>
              <a:gd name="connsiteX121" fmla="*/ 4618116 w 4693698"/>
              <a:gd name="connsiteY121" fmla="*/ 5876925 h 6858000"/>
              <a:gd name="connsiteX122" fmla="*/ 4638271 w 4693698"/>
              <a:gd name="connsiteY122" fmla="*/ 5915025 h 6858000"/>
              <a:gd name="connsiteX123" fmla="*/ 4655067 w 4693698"/>
              <a:gd name="connsiteY123" fmla="*/ 5956300 h 6858000"/>
              <a:gd name="connsiteX124" fmla="*/ 4670184 w 4693698"/>
              <a:gd name="connsiteY124" fmla="*/ 6003925 h 6858000"/>
              <a:gd name="connsiteX125" fmla="*/ 4681941 w 4693698"/>
              <a:gd name="connsiteY125" fmla="*/ 6056312 h 6858000"/>
              <a:gd name="connsiteX126" fmla="*/ 4690339 w 4693698"/>
              <a:gd name="connsiteY126" fmla="*/ 6113462 h 6858000"/>
              <a:gd name="connsiteX127" fmla="*/ 4693698 w 4693698"/>
              <a:gd name="connsiteY127" fmla="*/ 6183312 h 6858000"/>
              <a:gd name="connsiteX128" fmla="*/ 4690339 w 4693698"/>
              <a:gd name="connsiteY128" fmla="*/ 6251575 h 6858000"/>
              <a:gd name="connsiteX129" fmla="*/ 4681941 w 4693698"/>
              <a:gd name="connsiteY129" fmla="*/ 6311900 h 6858000"/>
              <a:gd name="connsiteX130" fmla="*/ 4670184 w 4693698"/>
              <a:gd name="connsiteY130" fmla="*/ 6361112 h 6858000"/>
              <a:gd name="connsiteX131" fmla="*/ 4655067 w 4693698"/>
              <a:gd name="connsiteY131" fmla="*/ 6407150 h 6858000"/>
              <a:gd name="connsiteX132" fmla="*/ 4638271 w 4693698"/>
              <a:gd name="connsiteY132" fmla="*/ 6448425 h 6858000"/>
              <a:gd name="connsiteX133" fmla="*/ 4619796 w 4693698"/>
              <a:gd name="connsiteY133" fmla="*/ 6488112 h 6858000"/>
              <a:gd name="connsiteX134" fmla="*/ 4601320 w 4693698"/>
              <a:gd name="connsiteY134" fmla="*/ 6523037 h 6858000"/>
              <a:gd name="connsiteX135" fmla="*/ 4581165 w 4693698"/>
              <a:gd name="connsiteY135" fmla="*/ 6561137 h 6858000"/>
              <a:gd name="connsiteX136" fmla="*/ 4561010 w 4693698"/>
              <a:gd name="connsiteY136" fmla="*/ 6597650 h 6858000"/>
              <a:gd name="connsiteX137" fmla="*/ 4544214 w 4693698"/>
              <a:gd name="connsiteY137" fmla="*/ 6640512 h 6858000"/>
              <a:gd name="connsiteX138" fmla="*/ 4527418 w 4693698"/>
              <a:gd name="connsiteY138" fmla="*/ 6683375 h 6858000"/>
              <a:gd name="connsiteX139" fmla="*/ 4517340 w 4693698"/>
              <a:gd name="connsiteY139" fmla="*/ 6735762 h 6858000"/>
              <a:gd name="connsiteX140" fmla="*/ 4508943 w 4693698"/>
              <a:gd name="connsiteY140" fmla="*/ 6791325 h 6858000"/>
              <a:gd name="connsiteX141" fmla="*/ 4503903 w 4693698"/>
              <a:gd name="connsiteY141" fmla="*/ 6858000 h 6858000"/>
              <a:gd name="connsiteX142" fmla="*/ 1582057 w 4693698"/>
              <a:gd name="connsiteY142" fmla="*/ 6858000 h 6858000"/>
              <a:gd name="connsiteX143" fmla="*/ 420914 w 4693698"/>
              <a:gd name="connsiteY143" fmla="*/ 6858000 h 6858000"/>
              <a:gd name="connsiteX144" fmla="*/ 0 w 4693698"/>
              <a:gd name="connsiteY14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4693698" h="6858000">
                <a:moveTo>
                  <a:pt x="0" y="0"/>
                </a:moveTo>
                <a:lnTo>
                  <a:pt x="420914" y="0"/>
                </a:lnTo>
                <a:lnTo>
                  <a:pt x="1582057" y="0"/>
                </a:lnTo>
                <a:lnTo>
                  <a:pt x="4503903" y="0"/>
                </a:lnTo>
                <a:lnTo>
                  <a:pt x="4508943" y="66675"/>
                </a:lnTo>
                <a:lnTo>
                  <a:pt x="4517340" y="122237"/>
                </a:lnTo>
                <a:lnTo>
                  <a:pt x="4527418" y="174625"/>
                </a:lnTo>
                <a:lnTo>
                  <a:pt x="4544214" y="217487"/>
                </a:lnTo>
                <a:lnTo>
                  <a:pt x="4561010" y="260350"/>
                </a:lnTo>
                <a:lnTo>
                  <a:pt x="4581165" y="296862"/>
                </a:lnTo>
                <a:lnTo>
                  <a:pt x="4601320" y="334962"/>
                </a:lnTo>
                <a:lnTo>
                  <a:pt x="4619796" y="369887"/>
                </a:lnTo>
                <a:lnTo>
                  <a:pt x="4638271" y="409575"/>
                </a:lnTo>
                <a:lnTo>
                  <a:pt x="4655067" y="450850"/>
                </a:lnTo>
                <a:lnTo>
                  <a:pt x="4670184" y="496887"/>
                </a:lnTo>
                <a:lnTo>
                  <a:pt x="4681941" y="546100"/>
                </a:lnTo>
                <a:lnTo>
                  <a:pt x="4690339" y="606425"/>
                </a:lnTo>
                <a:lnTo>
                  <a:pt x="4693698" y="673100"/>
                </a:lnTo>
                <a:lnTo>
                  <a:pt x="4690339" y="744537"/>
                </a:lnTo>
                <a:lnTo>
                  <a:pt x="4681941" y="801687"/>
                </a:lnTo>
                <a:lnTo>
                  <a:pt x="4670184" y="854075"/>
                </a:lnTo>
                <a:lnTo>
                  <a:pt x="4655067" y="901700"/>
                </a:lnTo>
                <a:lnTo>
                  <a:pt x="4638271" y="942975"/>
                </a:lnTo>
                <a:lnTo>
                  <a:pt x="4618116" y="981075"/>
                </a:lnTo>
                <a:lnTo>
                  <a:pt x="4597961" y="1017587"/>
                </a:lnTo>
                <a:lnTo>
                  <a:pt x="4577806" y="1055687"/>
                </a:lnTo>
                <a:lnTo>
                  <a:pt x="4559330" y="1095375"/>
                </a:lnTo>
                <a:lnTo>
                  <a:pt x="4540854" y="1136650"/>
                </a:lnTo>
                <a:lnTo>
                  <a:pt x="4525739" y="1182687"/>
                </a:lnTo>
                <a:lnTo>
                  <a:pt x="4515661" y="1235075"/>
                </a:lnTo>
                <a:lnTo>
                  <a:pt x="4505583" y="1295400"/>
                </a:lnTo>
                <a:lnTo>
                  <a:pt x="4503903" y="1363662"/>
                </a:lnTo>
                <a:lnTo>
                  <a:pt x="4505583" y="1431925"/>
                </a:lnTo>
                <a:lnTo>
                  <a:pt x="4515661" y="1492250"/>
                </a:lnTo>
                <a:lnTo>
                  <a:pt x="4525739" y="1544637"/>
                </a:lnTo>
                <a:lnTo>
                  <a:pt x="4540854" y="1589087"/>
                </a:lnTo>
                <a:lnTo>
                  <a:pt x="4559330" y="1631950"/>
                </a:lnTo>
                <a:lnTo>
                  <a:pt x="4577806" y="1671637"/>
                </a:lnTo>
                <a:lnTo>
                  <a:pt x="4597961" y="1708150"/>
                </a:lnTo>
                <a:lnTo>
                  <a:pt x="4618116" y="1743075"/>
                </a:lnTo>
                <a:lnTo>
                  <a:pt x="4638271" y="1782762"/>
                </a:lnTo>
                <a:lnTo>
                  <a:pt x="4655067" y="1824037"/>
                </a:lnTo>
                <a:lnTo>
                  <a:pt x="4670184" y="1870075"/>
                </a:lnTo>
                <a:lnTo>
                  <a:pt x="4681941" y="1922462"/>
                </a:lnTo>
                <a:lnTo>
                  <a:pt x="4690339" y="1982787"/>
                </a:lnTo>
                <a:lnTo>
                  <a:pt x="4693698" y="2051050"/>
                </a:lnTo>
                <a:lnTo>
                  <a:pt x="4690339" y="2119312"/>
                </a:lnTo>
                <a:lnTo>
                  <a:pt x="4681941" y="2179637"/>
                </a:lnTo>
                <a:lnTo>
                  <a:pt x="4670184" y="2232025"/>
                </a:lnTo>
                <a:lnTo>
                  <a:pt x="4655067" y="2278062"/>
                </a:lnTo>
                <a:lnTo>
                  <a:pt x="4638271" y="2319337"/>
                </a:lnTo>
                <a:lnTo>
                  <a:pt x="4618116" y="2359025"/>
                </a:lnTo>
                <a:lnTo>
                  <a:pt x="4597961" y="2395537"/>
                </a:lnTo>
                <a:lnTo>
                  <a:pt x="4577806" y="2433637"/>
                </a:lnTo>
                <a:lnTo>
                  <a:pt x="4559330" y="2471737"/>
                </a:lnTo>
                <a:lnTo>
                  <a:pt x="4540854" y="2513012"/>
                </a:lnTo>
                <a:lnTo>
                  <a:pt x="4525739" y="2560637"/>
                </a:lnTo>
                <a:lnTo>
                  <a:pt x="4515661" y="2613025"/>
                </a:lnTo>
                <a:lnTo>
                  <a:pt x="4505583" y="2671762"/>
                </a:lnTo>
                <a:lnTo>
                  <a:pt x="4503903" y="2741612"/>
                </a:lnTo>
                <a:lnTo>
                  <a:pt x="4505583" y="2809875"/>
                </a:lnTo>
                <a:lnTo>
                  <a:pt x="4515661" y="2868612"/>
                </a:lnTo>
                <a:lnTo>
                  <a:pt x="4525739" y="2922587"/>
                </a:lnTo>
                <a:lnTo>
                  <a:pt x="4540854" y="2967037"/>
                </a:lnTo>
                <a:lnTo>
                  <a:pt x="4559330" y="3009900"/>
                </a:lnTo>
                <a:lnTo>
                  <a:pt x="4577806" y="3046412"/>
                </a:lnTo>
                <a:lnTo>
                  <a:pt x="4597961" y="3084512"/>
                </a:lnTo>
                <a:lnTo>
                  <a:pt x="4618116" y="3121025"/>
                </a:lnTo>
                <a:lnTo>
                  <a:pt x="4638271" y="3160712"/>
                </a:lnTo>
                <a:lnTo>
                  <a:pt x="4655067" y="3201987"/>
                </a:lnTo>
                <a:lnTo>
                  <a:pt x="4670184" y="3248025"/>
                </a:lnTo>
                <a:lnTo>
                  <a:pt x="4681941" y="3300412"/>
                </a:lnTo>
                <a:lnTo>
                  <a:pt x="4690339" y="3360737"/>
                </a:lnTo>
                <a:lnTo>
                  <a:pt x="4693698" y="3427412"/>
                </a:lnTo>
                <a:lnTo>
                  <a:pt x="4690339" y="3497262"/>
                </a:lnTo>
                <a:lnTo>
                  <a:pt x="4681941" y="3557587"/>
                </a:lnTo>
                <a:lnTo>
                  <a:pt x="4670184" y="3609975"/>
                </a:lnTo>
                <a:lnTo>
                  <a:pt x="4655067" y="3656012"/>
                </a:lnTo>
                <a:lnTo>
                  <a:pt x="4638271" y="3697287"/>
                </a:lnTo>
                <a:lnTo>
                  <a:pt x="4618116" y="3736975"/>
                </a:lnTo>
                <a:lnTo>
                  <a:pt x="4577806" y="3811587"/>
                </a:lnTo>
                <a:lnTo>
                  <a:pt x="4559330" y="3848100"/>
                </a:lnTo>
                <a:lnTo>
                  <a:pt x="4540854" y="3890962"/>
                </a:lnTo>
                <a:lnTo>
                  <a:pt x="4525739" y="3935412"/>
                </a:lnTo>
                <a:lnTo>
                  <a:pt x="4515661" y="3987800"/>
                </a:lnTo>
                <a:lnTo>
                  <a:pt x="4505583" y="4048125"/>
                </a:lnTo>
                <a:lnTo>
                  <a:pt x="4503903" y="4116387"/>
                </a:lnTo>
                <a:lnTo>
                  <a:pt x="4505583" y="4186237"/>
                </a:lnTo>
                <a:lnTo>
                  <a:pt x="4515661" y="4244975"/>
                </a:lnTo>
                <a:lnTo>
                  <a:pt x="4525739" y="4297362"/>
                </a:lnTo>
                <a:lnTo>
                  <a:pt x="4540854" y="4343400"/>
                </a:lnTo>
                <a:lnTo>
                  <a:pt x="4559330" y="4386262"/>
                </a:lnTo>
                <a:lnTo>
                  <a:pt x="4577806" y="4424362"/>
                </a:lnTo>
                <a:lnTo>
                  <a:pt x="4618116" y="4498975"/>
                </a:lnTo>
                <a:lnTo>
                  <a:pt x="4638271" y="4537075"/>
                </a:lnTo>
                <a:lnTo>
                  <a:pt x="4655067" y="4579937"/>
                </a:lnTo>
                <a:lnTo>
                  <a:pt x="4670184" y="4625975"/>
                </a:lnTo>
                <a:lnTo>
                  <a:pt x="4681941" y="4678362"/>
                </a:lnTo>
                <a:lnTo>
                  <a:pt x="4690339" y="4738687"/>
                </a:lnTo>
                <a:lnTo>
                  <a:pt x="4693698" y="4806950"/>
                </a:lnTo>
                <a:lnTo>
                  <a:pt x="4690339" y="4875212"/>
                </a:lnTo>
                <a:lnTo>
                  <a:pt x="4681941" y="4935537"/>
                </a:lnTo>
                <a:lnTo>
                  <a:pt x="4670184" y="4987925"/>
                </a:lnTo>
                <a:lnTo>
                  <a:pt x="4655067" y="5033962"/>
                </a:lnTo>
                <a:lnTo>
                  <a:pt x="4638271" y="5075237"/>
                </a:lnTo>
                <a:lnTo>
                  <a:pt x="4618116" y="5114925"/>
                </a:lnTo>
                <a:lnTo>
                  <a:pt x="4597961" y="5149850"/>
                </a:lnTo>
                <a:lnTo>
                  <a:pt x="4577806" y="5186362"/>
                </a:lnTo>
                <a:lnTo>
                  <a:pt x="4559330" y="5226050"/>
                </a:lnTo>
                <a:lnTo>
                  <a:pt x="4540854" y="5268912"/>
                </a:lnTo>
                <a:lnTo>
                  <a:pt x="4525739" y="5313362"/>
                </a:lnTo>
                <a:lnTo>
                  <a:pt x="4515661" y="5365750"/>
                </a:lnTo>
                <a:lnTo>
                  <a:pt x="4505583" y="5426075"/>
                </a:lnTo>
                <a:lnTo>
                  <a:pt x="4503903" y="5494337"/>
                </a:lnTo>
                <a:lnTo>
                  <a:pt x="4505583" y="5562600"/>
                </a:lnTo>
                <a:lnTo>
                  <a:pt x="4515661" y="5622925"/>
                </a:lnTo>
                <a:lnTo>
                  <a:pt x="4525739" y="5675312"/>
                </a:lnTo>
                <a:lnTo>
                  <a:pt x="4540854" y="5721350"/>
                </a:lnTo>
                <a:lnTo>
                  <a:pt x="4559330" y="5762625"/>
                </a:lnTo>
                <a:lnTo>
                  <a:pt x="4577806" y="5802312"/>
                </a:lnTo>
                <a:lnTo>
                  <a:pt x="4597961" y="5840412"/>
                </a:lnTo>
                <a:lnTo>
                  <a:pt x="4618116" y="5876925"/>
                </a:lnTo>
                <a:lnTo>
                  <a:pt x="4638271" y="5915025"/>
                </a:lnTo>
                <a:lnTo>
                  <a:pt x="4655067" y="5956300"/>
                </a:lnTo>
                <a:lnTo>
                  <a:pt x="4670184" y="6003925"/>
                </a:lnTo>
                <a:lnTo>
                  <a:pt x="4681941" y="6056312"/>
                </a:lnTo>
                <a:lnTo>
                  <a:pt x="4690339" y="6113462"/>
                </a:lnTo>
                <a:lnTo>
                  <a:pt x="4693698" y="6183312"/>
                </a:lnTo>
                <a:lnTo>
                  <a:pt x="4690339" y="6251575"/>
                </a:lnTo>
                <a:lnTo>
                  <a:pt x="4681941" y="6311900"/>
                </a:lnTo>
                <a:lnTo>
                  <a:pt x="4670184" y="6361112"/>
                </a:lnTo>
                <a:lnTo>
                  <a:pt x="4655067" y="6407150"/>
                </a:lnTo>
                <a:lnTo>
                  <a:pt x="4638271" y="6448425"/>
                </a:lnTo>
                <a:lnTo>
                  <a:pt x="4619796" y="6488112"/>
                </a:lnTo>
                <a:lnTo>
                  <a:pt x="4601320" y="6523037"/>
                </a:lnTo>
                <a:lnTo>
                  <a:pt x="4581165" y="6561137"/>
                </a:lnTo>
                <a:lnTo>
                  <a:pt x="4561010" y="6597650"/>
                </a:lnTo>
                <a:lnTo>
                  <a:pt x="4544214" y="6640512"/>
                </a:lnTo>
                <a:lnTo>
                  <a:pt x="4527418" y="6683375"/>
                </a:lnTo>
                <a:lnTo>
                  <a:pt x="4517340" y="6735762"/>
                </a:lnTo>
                <a:lnTo>
                  <a:pt x="4508943" y="6791325"/>
                </a:lnTo>
                <a:lnTo>
                  <a:pt x="4503903" y="6858000"/>
                </a:lnTo>
                <a:lnTo>
                  <a:pt x="1582057" y="6858000"/>
                </a:lnTo>
                <a:lnTo>
                  <a:pt x="420914" y="6858000"/>
                </a:lnTo>
                <a:lnTo>
                  <a:pt x="0" y="6858000"/>
                </a:lnTo>
                <a:close/>
              </a:path>
            </a:pathLst>
          </a:custGeom>
          <a:solidFill>
            <a:schemeClr val="tx1"/>
          </a:solidFill>
          <a:ln w="0">
            <a:noFill/>
            <a:prstDash val="solid"/>
            <a:round/>
            <a:headEnd/>
            <a:tailEnd/>
          </a:ln>
        </p:spPr>
        <p:txBody>
          <a:bodyPr wrap="square">
            <a:noAutofit/>
          </a:bodyPr>
          <a:lstStyle/>
          <a:p>
            <a:endParaRPr lang="en-US" dirty="0"/>
          </a:p>
        </p:txBody>
      </p:sp>
      <p:sp>
        <p:nvSpPr>
          <p:cNvPr id="20" name="Freeform: Shape 19">
            <a:extLst>
              <a:ext uri="{FF2B5EF4-FFF2-40B4-BE49-F238E27FC236}">
                <a16:creationId xmlns:a16="http://schemas.microsoft.com/office/drawing/2014/main" id="{4B9FAFB2-BEB5-4848-8018-BCAD99E2E1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4838076" cy="6858000"/>
          </a:xfrm>
          <a:custGeom>
            <a:avLst/>
            <a:gdLst>
              <a:gd name="connsiteX0" fmla="*/ 4838076 w 4838076"/>
              <a:gd name="connsiteY0" fmla="*/ 0 h 6858000"/>
              <a:gd name="connsiteX1" fmla="*/ 4417162 w 4838076"/>
              <a:gd name="connsiteY1" fmla="*/ 0 h 6858000"/>
              <a:gd name="connsiteX2" fmla="*/ 3459219 w 4838076"/>
              <a:gd name="connsiteY2" fmla="*/ 0 h 6858000"/>
              <a:gd name="connsiteX3" fmla="*/ 334174 w 4838076"/>
              <a:gd name="connsiteY3" fmla="*/ 0 h 6858000"/>
              <a:gd name="connsiteX4" fmla="*/ 334173 w 4838076"/>
              <a:gd name="connsiteY4" fmla="*/ 0 h 6858000"/>
              <a:gd name="connsiteX5" fmla="*/ 189795 w 4838076"/>
              <a:gd name="connsiteY5" fmla="*/ 0 h 6858000"/>
              <a:gd name="connsiteX6" fmla="*/ 184756 w 4838076"/>
              <a:gd name="connsiteY6" fmla="*/ 66675 h 6858000"/>
              <a:gd name="connsiteX7" fmla="*/ 176358 w 4838076"/>
              <a:gd name="connsiteY7" fmla="*/ 122237 h 6858000"/>
              <a:gd name="connsiteX8" fmla="*/ 166281 w 4838076"/>
              <a:gd name="connsiteY8" fmla="*/ 174625 h 6858000"/>
              <a:gd name="connsiteX9" fmla="*/ 149485 w 4838076"/>
              <a:gd name="connsiteY9" fmla="*/ 217487 h 6858000"/>
              <a:gd name="connsiteX10" fmla="*/ 132689 w 4838076"/>
              <a:gd name="connsiteY10" fmla="*/ 260350 h 6858000"/>
              <a:gd name="connsiteX11" fmla="*/ 112534 w 4838076"/>
              <a:gd name="connsiteY11" fmla="*/ 296862 h 6858000"/>
              <a:gd name="connsiteX12" fmla="*/ 92379 w 4838076"/>
              <a:gd name="connsiteY12" fmla="*/ 334962 h 6858000"/>
              <a:gd name="connsiteX13" fmla="*/ 73903 w 4838076"/>
              <a:gd name="connsiteY13" fmla="*/ 369887 h 6858000"/>
              <a:gd name="connsiteX14" fmla="*/ 55427 w 4838076"/>
              <a:gd name="connsiteY14" fmla="*/ 409575 h 6858000"/>
              <a:gd name="connsiteX15" fmla="*/ 38632 w 4838076"/>
              <a:gd name="connsiteY15" fmla="*/ 450850 h 6858000"/>
              <a:gd name="connsiteX16" fmla="*/ 23515 w 4838076"/>
              <a:gd name="connsiteY16" fmla="*/ 496887 h 6858000"/>
              <a:gd name="connsiteX17" fmla="*/ 11758 w 4838076"/>
              <a:gd name="connsiteY17" fmla="*/ 546100 h 6858000"/>
              <a:gd name="connsiteX18" fmla="*/ 3359 w 4838076"/>
              <a:gd name="connsiteY18" fmla="*/ 606425 h 6858000"/>
              <a:gd name="connsiteX19" fmla="*/ 0 w 4838076"/>
              <a:gd name="connsiteY19" fmla="*/ 673100 h 6858000"/>
              <a:gd name="connsiteX20" fmla="*/ 3359 w 4838076"/>
              <a:gd name="connsiteY20" fmla="*/ 744537 h 6858000"/>
              <a:gd name="connsiteX21" fmla="*/ 11758 w 4838076"/>
              <a:gd name="connsiteY21" fmla="*/ 801687 h 6858000"/>
              <a:gd name="connsiteX22" fmla="*/ 23515 w 4838076"/>
              <a:gd name="connsiteY22" fmla="*/ 854075 h 6858000"/>
              <a:gd name="connsiteX23" fmla="*/ 38632 w 4838076"/>
              <a:gd name="connsiteY23" fmla="*/ 901700 h 6858000"/>
              <a:gd name="connsiteX24" fmla="*/ 55427 w 4838076"/>
              <a:gd name="connsiteY24" fmla="*/ 942975 h 6858000"/>
              <a:gd name="connsiteX25" fmla="*/ 75583 w 4838076"/>
              <a:gd name="connsiteY25" fmla="*/ 981075 h 6858000"/>
              <a:gd name="connsiteX26" fmla="*/ 95738 w 4838076"/>
              <a:gd name="connsiteY26" fmla="*/ 1017587 h 6858000"/>
              <a:gd name="connsiteX27" fmla="*/ 115893 w 4838076"/>
              <a:gd name="connsiteY27" fmla="*/ 1055687 h 6858000"/>
              <a:gd name="connsiteX28" fmla="*/ 134368 w 4838076"/>
              <a:gd name="connsiteY28" fmla="*/ 1095375 h 6858000"/>
              <a:gd name="connsiteX29" fmla="*/ 152844 w 4838076"/>
              <a:gd name="connsiteY29" fmla="*/ 1136650 h 6858000"/>
              <a:gd name="connsiteX30" fmla="*/ 167960 w 4838076"/>
              <a:gd name="connsiteY30" fmla="*/ 1182687 h 6858000"/>
              <a:gd name="connsiteX31" fmla="*/ 178038 w 4838076"/>
              <a:gd name="connsiteY31" fmla="*/ 1235075 h 6858000"/>
              <a:gd name="connsiteX32" fmla="*/ 188115 w 4838076"/>
              <a:gd name="connsiteY32" fmla="*/ 1295400 h 6858000"/>
              <a:gd name="connsiteX33" fmla="*/ 189795 w 4838076"/>
              <a:gd name="connsiteY33" fmla="*/ 1363662 h 6858000"/>
              <a:gd name="connsiteX34" fmla="*/ 188115 w 4838076"/>
              <a:gd name="connsiteY34" fmla="*/ 1431925 h 6858000"/>
              <a:gd name="connsiteX35" fmla="*/ 178038 w 4838076"/>
              <a:gd name="connsiteY35" fmla="*/ 1492250 h 6858000"/>
              <a:gd name="connsiteX36" fmla="*/ 167960 w 4838076"/>
              <a:gd name="connsiteY36" fmla="*/ 1544637 h 6858000"/>
              <a:gd name="connsiteX37" fmla="*/ 152844 w 4838076"/>
              <a:gd name="connsiteY37" fmla="*/ 1589087 h 6858000"/>
              <a:gd name="connsiteX38" fmla="*/ 134368 w 4838076"/>
              <a:gd name="connsiteY38" fmla="*/ 1631950 h 6858000"/>
              <a:gd name="connsiteX39" fmla="*/ 115893 w 4838076"/>
              <a:gd name="connsiteY39" fmla="*/ 1671637 h 6858000"/>
              <a:gd name="connsiteX40" fmla="*/ 95738 w 4838076"/>
              <a:gd name="connsiteY40" fmla="*/ 1708150 h 6858000"/>
              <a:gd name="connsiteX41" fmla="*/ 75583 w 4838076"/>
              <a:gd name="connsiteY41" fmla="*/ 1743075 h 6858000"/>
              <a:gd name="connsiteX42" fmla="*/ 55427 w 4838076"/>
              <a:gd name="connsiteY42" fmla="*/ 1782762 h 6858000"/>
              <a:gd name="connsiteX43" fmla="*/ 38632 w 4838076"/>
              <a:gd name="connsiteY43" fmla="*/ 1824037 h 6858000"/>
              <a:gd name="connsiteX44" fmla="*/ 23515 w 4838076"/>
              <a:gd name="connsiteY44" fmla="*/ 1870075 h 6858000"/>
              <a:gd name="connsiteX45" fmla="*/ 11758 w 4838076"/>
              <a:gd name="connsiteY45" fmla="*/ 1922462 h 6858000"/>
              <a:gd name="connsiteX46" fmla="*/ 3359 w 4838076"/>
              <a:gd name="connsiteY46" fmla="*/ 1982787 h 6858000"/>
              <a:gd name="connsiteX47" fmla="*/ 0 w 4838076"/>
              <a:gd name="connsiteY47" fmla="*/ 2051050 h 6858000"/>
              <a:gd name="connsiteX48" fmla="*/ 3359 w 4838076"/>
              <a:gd name="connsiteY48" fmla="*/ 2119312 h 6858000"/>
              <a:gd name="connsiteX49" fmla="*/ 11758 w 4838076"/>
              <a:gd name="connsiteY49" fmla="*/ 2179637 h 6858000"/>
              <a:gd name="connsiteX50" fmla="*/ 23515 w 4838076"/>
              <a:gd name="connsiteY50" fmla="*/ 2232025 h 6858000"/>
              <a:gd name="connsiteX51" fmla="*/ 38632 w 4838076"/>
              <a:gd name="connsiteY51" fmla="*/ 2278062 h 6858000"/>
              <a:gd name="connsiteX52" fmla="*/ 55427 w 4838076"/>
              <a:gd name="connsiteY52" fmla="*/ 2319337 h 6858000"/>
              <a:gd name="connsiteX53" fmla="*/ 75583 w 4838076"/>
              <a:gd name="connsiteY53" fmla="*/ 2359025 h 6858000"/>
              <a:gd name="connsiteX54" fmla="*/ 95738 w 4838076"/>
              <a:gd name="connsiteY54" fmla="*/ 2395537 h 6858000"/>
              <a:gd name="connsiteX55" fmla="*/ 115893 w 4838076"/>
              <a:gd name="connsiteY55" fmla="*/ 2433637 h 6858000"/>
              <a:gd name="connsiteX56" fmla="*/ 134368 w 4838076"/>
              <a:gd name="connsiteY56" fmla="*/ 2471737 h 6858000"/>
              <a:gd name="connsiteX57" fmla="*/ 152844 w 4838076"/>
              <a:gd name="connsiteY57" fmla="*/ 2513012 h 6858000"/>
              <a:gd name="connsiteX58" fmla="*/ 167960 w 4838076"/>
              <a:gd name="connsiteY58" fmla="*/ 2560637 h 6858000"/>
              <a:gd name="connsiteX59" fmla="*/ 178038 w 4838076"/>
              <a:gd name="connsiteY59" fmla="*/ 2613025 h 6858000"/>
              <a:gd name="connsiteX60" fmla="*/ 188115 w 4838076"/>
              <a:gd name="connsiteY60" fmla="*/ 2671762 h 6858000"/>
              <a:gd name="connsiteX61" fmla="*/ 189795 w 4838076"/>
              <a:gd name="connsiteY61" fmla="*/ 2741612 h 6858000"/>
              <a:gd name="connsiteX62" fmla="*/ 188115 w 4838076"/>
              <a:gd name="connsiteY62" fmla="*/ 2809875 h 6858000"/>
              <a:gd name="connsiteX63" fmla="*/ 178038 w 4838076"/>
              <a:gd name="connsiteY63" fmla="*/ 2868612 h 6858000"/>
              <a:gd name="connsiteX64" fmla="*/ 167960 w 4838076"/>
              <a:gd name="connsiteY64" fmla="*/ 2922587 h 6858000"/>
              <a:gd name="connsiteX65" fmla="*/ 152844 w 4838076"/>
              <a:gd name="connsiteY65" fmla="*/ 2967037 h 6858000"/>
              <a:gd name="connsiteX66" fmla="*/ 134368 w 4838076"/>
              <a:gd name="connsiteY66" fmla="*/ 3009900 h 6858000"/>
              <a:gd name="connsiteX67" fmla="*/ 115893 w 4838076"/>
              <a:gd name="connsiteY67" fmla="*/ 3046412 h 6858000"/>
              <a:gd name="connsiteX68" fmla="*/ 95738 w 4838076"/>
              <a:gd name="connsiteY68" fmla="*/ 3084512 h 6858000"/>
              <a:gd name="connsiteX69" fmla="*/ 75583 w 4838076"/>
              <a:gd name="connsiteY69" fmla="*/ 3121025 h 6858000"/>
              <a:gd name="connsiteX70" fmla="*/ 55427 w 4838076"/>
              <a:gd name="connsiteY70" fmla="*/ 3160712 h 6858000"/>
              <a:gd name="connsiteX71" fmla="*/ 38632 w 4838076"/>
              <a:gd name="connsiteY71" fmla="*/ 3201987 h 6858000"/>
              <a:gd name="connsiteX72" fmla="*/ 23515 w 4838076"/>
              <a:gd name="connsiteY72" fmla="*/ 3248025 h 6858000"/>
              <a:gd name="connsiteX73" fmla="*/ 11758 w 4838076"/>
              <a:gd name="connsiteY73" fmla="*/ 3300412 h 6858000"/>
              <a:gd name="connsiteX74" fmla="*/ 3359 w 4838076"/>
              <a:gd name="connsiteY74" fmla="*/ 3360737 h 6858000"/>
              <a:gd name="connsiteX75" fmla="*/ 0 w 4838076"/>
              <a:gd name="connsiteY75" fmla="*/ 3427412 h 6858000"/>
              <a:gd name="connsiteX76" fmla="*/ 3359 w 4838076"/>
              <a:gd name="connsiteY76" fmla="*/ 3497262 h 6858000"/>
              <a:gd name="connsiteX77" fmla="*/ 11758 w 4838076"/>
              <a:gd name="connsiteY77" fmla="*/ 3557587 h 6858000"/>
              <a:gd name="connsiteX78" fmla="*/ 23515 w 4838076"/>
              <a:gd name="connsiteY78" fmla="*/ 3609975 h 6858000"/>
              <a:gd name="connsiteX79" fmla="*/ 38632 w 4838076"/>
              <a:gd name="connsiteY79" fmla="*/ 3656012 h 6858000"/>
              <a:gd name="connsiteX80" fmla="*/ 55427 w 4838076"/>
              <a:gd name="connsiteY80" fmla="*/ 3697287 h 6858000"/>
              <a:gd name="connsiteX81" fmla="*/ 75583 w 4838076"/>
              <a:gd name="connsiteY81" fmla="*/ 3736975 h 6858000"/>
              <a:gd name="connsiteX82" fmla="*/ 115893 w 4838076"/>
              <a:gd name="connsiteY82" fmla="*/ 3811587 h 6858000"/>
              <a:gd name="connsiteX83" fmla="*/ 134368 w 4838076"/>
              <a:gd name="connsiteY83" fmla="*/ 3848100 h 6858000"/>
              <a:gd name="connsiteX84" fmla="*/ 152844 w 4838076"/>
              <a:gd name="connsiteY84" fmla="*/ 3890962 h 6858000"/>
              <a:gd name="connsiteX85" fmla="*/ 167960 w 4838076"/>
              <a:gd name="connsiteY85" fmla="*/ 3935412 h 6858000"/>
              <a:gd name="connsiteX86" fmla="*/ 178038 w 4838076"/>
              <a:gd name="connsiteY86" fmla="*/ 3987800 h 6858000"/>
              <a:gd name="connsiteX87" fmla="*/ 188115 w 4838076"/>
              <a:gd name="connsiteY87" fmla="*/ 4048125 h 6858000"/>
              <a:gd name="connsiteX88" fmla="*/ 189795 w 4838076"/>
              <a:gd name="connsiteY88" fmla="*/ 4116387 h 6858000"/>
              <a:gd name="connsiteX89" fmla="*/ 188115 w 4838076"/>
              <a:gd name="connsiteY89" fmla="*/ 4186237 h 6858000"/>
              <a:gd name="connsiteX90" fmla="*/ 178038 w 4838076"/>
              <a:gd name="connsiteY90" fmla="*/ 4244975 h 6858000"/>
              <a:gd name="connsiteX91" fmla="*/ 167960 w 4838076"/>
              <a:gd name="connsiteY91" fmla="*/ 4297362 h 6858000"/>
              <a:gd name="connsiteX92" fmla="*/ 152844 w 4838076"/>
              <a:gd name="connsiteY92" fmla="*/ 4343400 h 6858000"/>
              <a:gd name="connsiteX93" fmla="*/ 134368 w 4838076"/>
              <a:gd name="connsiteY93" fmla="*/ 4386262 h 6858000"/>
              <a:gd name="connsiteX94" fmla="*/ 115893 w 4838076"/>
              <a:gd name="connsiteY94" fmla="*/ 4424362 h 6858000"/>
              <a:gd name="connsiteX95" fmla="*/ 75583 w 4838076"/>
              <a:gd name="connsiteY95" fmla="*/ 4498975 h 6858000"/>
              <a:gd name="connsiteX96" fmla="*/ 55427 w 4838076"/>
              <a:gd name="connsiteY96" fmla="*/ 4537075 h 6858000"/>
              <a:gd name="connsiteX97" fmla="*/ 38632 w 4838076"/>
              <a:gd name="connsiteY97" fmla="*/ 4579937 h 6858000"/>
              <a:gd name="connsiteX98" fmla="*/ 23515 w 4838076"/>
              <a:gd name="connsiteY98" fmla="*/ 4625975 h 6858000"/>
              <a:gd name="connsiteX99" fmla="*/ 11758 w 4838076"/>
              <a:gd name="connsiteY99" fmla="*/ 4678362 h 6858000"/>
              <a:gd name="connsiteX100" fmla="*/ 3359 w 4838076"/>
              <a:gd name="connsiteY100" fmla="*/ 4738687 h 6858000"/>
              <a:gd name="connsiteX101" fmla="*/ 0 w 4838076"/>
              <a:gd name="connsiteY101" fmla="*/ 4806950 h 6858000"/>
              <a:gd name="connsiteX102" fmla="*/ 3359 w 4838076"/>
              <a:gd name="connsiteY102" fmla="*/ 4875212 h 6858000"/>
              <a:gd name="connsiteX103" fmla="*/ 11758 w 4838076"/>
              <a:gd name="connsiteY103" fmla="*/ 4935537 h 6858000"/>
              <a:gd name="connsiteX104" fmla="*/ 23515 w 4838076"/>
              <a:gd name="connsiteY104" fmla="*/ 4987925 h 6858000"/>
              <a:gd name="connsiteX105" fmla="*/ 38632 w 4838076"/>
              <a:gd name="connsiteY105" fmla="*/ 5033962 h 6858000"/>
              <a:gd name="connsiteX106" fmla="*/ 55427 w 4838076"/>
              <a:gd name="connsiteY106" fmla="*/ 5075237 h 6858000"/>
              <a:gd name="connsiteX107" fmla="*/ 75583 w 4838076"/>
              <a:gd name="connsiteY107" fmla="*/ 5114925 h 6858000"/>
              <a:gd name="connsiteX108" fmla="*/ 95738 w 4838076"/>
              <a:gd name="connsiteY108" fmla="*/ 5149850 h 6858000"/>
              <a:gd name="connsiteX109" fmla="*/ 115893 w 4838076"/>
              <a:gd name="connsiteY109" fmla="*/ 5186362 h 6858000"/>
              <a:gd name="connsiteX110" fmla="*/ 134368 w 4838076"/>
              <a:gd name="connsiteY110" fmla="*/ 5226050 h 6858000"/>
              <a:gd name="connsiteX111" fmla="*/ 152844 w 4838076"/>
              <a:gd name="connsiteY111" fmla="*/ 5268912 h 6858000"/>
              <a:gd name="connsiteX112" fmla="*/ 167960 w 4838076"/>
              <a:gd name="connsiteY112" fmla="*/ 5313362 h 6858000"/>
              <a:gd name="connsiteX113" fmla="*/ 178038 w 4838076"/>
              <a:gd name="connsiteY113" fmla="*/ 5365750 h 6858000"/>
              <a:gd name="connsiteX114" fmla="*/ 188115 w 4838076"/>
              <a:gd name="connsiteY114" fmla="*/ 5426075 h 6858000"/>
              <a:gd name="connsiteX115" fmla="*/ 189795 w 4838076"/>
              <a:gd name="connsiteY115" fmla="*/ 5494337 h 6858000"/>
              <a:gd name="connsiteX116" fmla="*/ 188115 w 4838076"/>
              <a:gd name="connsiteY116" fmla="*/ 5562600 h 6858000"/>
              <a:gd name="connsiteX117" fmla="*/ 178038 w 4838076"/>
              <a:gd name="connsiteY117" fmla="*/ 5622925 h 6858000"/>
              <a:gd name="connsiteX118" fmla="*/ 167960 w 4838076"/>
              <a:gd name="connsiteY118" fmla="*/ 5675312 h 6858000"/>
              <a:gd name="connsiteX119" fmla="*/ 152844 w 4838076"/>
              <a:gd name="connsiteY119" fmla="*/ 5721350 h 6858000"/>
              <a:gd name="connsiteX120" fmla="*/ 134368 w 4838076"/>
              <a:gd name="connsiteY120" fmla="*/ 5762625 h 6858000"/>
              <a:gd name="connsiteX121" fmla="*/ 115893 w 4838076"/>
              <a:gd name="connsiteY121" fmla="*/ 5802312 h 6858000"/>
              <a:gd name="connsiteX122" fmla="*/ 95738 w 4838076"/>
              <a:gd name="connsiteY122" fmla="*/ 5840412 h 6858000"/>
              <a:gd name="connsiteX123" fmla="*/ 75583 w 4838076"/>
              <a:gd name="connsiteY123" fmla="*/ 5876925 h 6858000"/>
              <a:gd name="connsiteX124" fmla="*/ 55427 w 4838076"/>
              <a:gd name="connsiteY124" fmla="*/ 5915025 h 6858000"/>
              <a:gd name="connsiteX125" fmla="*/ 38632 w 4838076"/>
              <a:gd name="connsiteY125" fmla="*/ 5956300 h 6858000"/>
              <a:gd name="connsiteX126" fmla="*/ 23515 w 4838076"/>
              <a:gd name="connsiteY126" fmla="*/ 6003925 h 6858000"/>
              <a:gd name="connsiteX127" fmla="*/ 11758 w 4838076"/>
              <a:gd name="connsiteY127" fmla="*/ 6056312 h 6858000"/>
              <a:gd name="connsiteX128" fmla="*/ 3359 w 4838076"/>
              <a:gd name="connsiteY128" fmla="*/ 6113462 h 6858000"/>
              <a:gd name="connsiteX129" fmla="*/ 0 w 4838076"/>
              <a:gd name="connsiteY129" fmla="*/ 6183312 h 6858000"/>
              <a:gd name="connsiteX130" fmla="*/ 3359 w 4838076"/>
              <a:gd name="connsiteY130" fmla="*/ 6251575 h 6858000"/>
              <a:gd name="connsiteX131" fmla="*/ 11758 w 4838076"/>
              <a:gd name="connsiteY131" fmla="*/ 6311900 h 6858000"/>
              <a:gd name="connsiteX132" fmla="*/ 23515 w 4838076"/>
              <a:gd name="connsiteY132" fmla="*/ 6361112 h 6858000"/>
              <a:gd name="connsiteX133" fmla="*/ 38632 w 4838076"/>
              <a:gd name="connsiteY133" fmla="*/ 6407150 h 6858000"/>
              <a:gd name="connsiteX134" fmla="*/ 55427 w 4838076"/>
              <a:gd name="connsiteY134" fmla="*/ 6448425 h 6858000"/>
              <a:gd name="connsiteX135" fmla="*/ 73903 w 4838076"/>
              <a:gd name="connsiteY135" fmla="*/ 6488112 h 6858000"/>
              <a:gd name="connsiteX136" fmla="*/ 92379 w 4838076"/>
              <a:gd name="connsiteY136" fmla="*/ 6523037 h 6858000"/>
              <a:gd name="connsiteX137" fmla="*/ 112534 w 4838076"/>
              <a:gd name="connsiteY137" fmla="*/ 6561137 h 6858000"/>
              <a:gd name="connsiteX138" fmla="*/ 132689 w 4838076"/>
              <a:gd name="connsiteY138" fmla="*/ 6597650 h 6858000"/>
              <a:gd name="connsiteX139" fmla="*/ 149485 w 4838076"/>
              <a:gd name="connsiteY139" fmla="*/ 6640512 h 6858000"/>
              <a:gd name="connsiteX140" fmla="*/ 166281 w 4838076"/>
              <a:gd name="connsiteY140" fmla="*/ 6683375 h 6858000"/>
              <a:gd name="connsiteX141" fmla="*/ 176358 w 4838076"/>
              <a:gd name="connsiteY141" fmla="*/ 6735762 h 6858000"/>
              <a:gd name="connsiteX142" fmla="*/ 184756 w 4838076"/>
              <a:gd name="connsiteY142" fmla="*/ 6791325 h 6858000"/>
              <a:gd name="connsiteX143" fmla="*/ 189795 w 4838076"/>
              <a:gd name="connsiteY143" fmla="*/ 6858000 h 6858000"/>
              <a:gd name="connsiteX144" fmla="*/ 334173 w 4838076"/>
              <a:gd name="connsiteY144" fmla="*/ 6858000 h 6858000"/>
              <a:gd name="connsiteX145" fmla="*/ 334174 w 4838076"/>
              <a:gd name="connsiteY145" fmla="*/ 6858000 h 6858000"/>
              <a:gd name="connsiteX146" fmla="*/ 3459219 w 4838076"/>
              <a:gd name="connsiteY146" fmla="*/ 6858000 h 6858000"/>
              <a:gd name="connsiteX147" fmla="*/ 4417162 w 4838076"/>
              <a:gd name="connsiteY147" fmla="*/ 6858000 h 6858000"/>
              <a:gd name="connsiteX148" fmla="*/ 4838076 w 4838076"/>
              <a:gd name="connsiteY14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4838076" h="6858000">
                <a:moveTo>
                  <a:pt x="4838076" y="0"/>
                </a:moveTo>
                <a:lnTo>
                  <a:pt x="4417162" y="0"/>
                </a:lnTo>
                <a:lnTo>
                  <a:pt x="3459219" y="0"/>
                </a:lnTo>
                <a:lnTo>
                  <a:pt x="334174" y="0"/>
                </a:lnTo>
                <a:lnTo>
                  <a:pt x="334173" y="0"/>
                </a:lnTo>
                <a:lnTo>
                  <a:pt x="189795" y="0"/>
                </a:lnTo>
                <a:lnTo>
                  <a:pt x="184756" y="66675"/>
                </a:lnTo>
                <a:lnTo>
                  <a:pt x="176358" y="122237"/>
                </a:lnTo>
                <a:lnTo>
                  <a:pt x="166281" y="174625"/>
                </a:lnTo>
                <a:lnTo>
                  <a:pt x="149485" y="217487"/>
                </a:lnTo>
                <a:lnTo>
                  <a:pt x="132689" y="260350"/>
                </a:lnTo>
                <a:lnTo>
                  <a:pt x="112534" y="296862"/>
                </a:lnTo>
                <a:lnTo>
                  <a:pt x="92379" y="334962"/>
                </a:lnTo>
                <a:lnTo>
                  <a:pt x="73903" y="369887"/>
                </a:lnTo>
                <a:lnTo>
                  <a:pt x="55427" y="409575"/>
                </a:lnTo>
                <a:lnTo>
                  <a:pt x="38632" y="450850"/>
                </a:lnTo>
                <a:lnTo>
                  <a:pt x="23515" y="496887"/>
                </a:lnTo>
                <a:lnTo>
                  <a:pt x="11758" y="546100"/>
                </a:lnTo>
                <a:lnTo>
                  <a:pt x="3359" y="606425"/>
                </a:lnTo>
                <a:lnTo>
                  <a:pt x="0" y="673100"/>
                </a:lnTo>
                <a:lnTo>
                  <a:pt x="3359" y="744537"/>
                </a:lnTo>
                <a:lnTo>
                  <a:pt x="11758" y="801687"/>
                </a:lnTo>
                <a:lnTo>
                  <a:pt x="23515" y="854075"/>
                </a:lnTo>
                <a:lnTo>
                  <a:pt x="38632" y="901700"/>
                </a:lnTo>
                <a:lnTo>
                  <a:pt x="55427" y="942975"/>
                </a:lnTo>
                <a:lnTo>
                  <a:pt x="75583" y="981075"/>
                </a:lnTo>
                <a:lnTo>
                  <a:pt x="95738" y="1017587"/>
                </a:lnTo>
                <a:lnTo>
                  <a:pt x="115893" y="1055687"/>
                </a:lnTo>
                <a:lnTo>
                  <a:pt x="134368" y="1095375"/>
                </a:lnTo>
                <a:lnTo>
                  <a:pt x="152844" y="1136650"/>
                </a:lnTo>
                <a:lnTo>
                  <a:pt x="167960" y="1182687"/>
                </a:lnTo>
                <a:lnTo>
                  <a:pt x="178038" y="1235075"/>
                </a:lnTo>
                <a:lnTo>
                  <a:pt x="188115" y="1295400"/>
                </a:lnTo>
                <a:lnTo>
                  <a:pt x="189795" y="1363662"/>
                </a:lnTo>
                <a:lnTo>
                  <a:pt x="188115" y="1431925"/>
                </a:lnTo>
                <a:lnTo>
                  <a:pt x="178038" y="1492250"/>
                </a:lnTo>
                <a:lnTo>
                  <a:pt x="167960" y="1544637"/>
                </a:lnTo>
                <a:lnTo>
                  <a:pt x="152844" y="1589087"/>
                </a:lnTo>
                <a:lnTo>
                  <a:pt x="134368" y="1631950"/>
                </a:lnTo>
                <a:lnTo>
                  <a:pt x="115893" y="1671637"/>
                </a:lnTo>
                <a:lnTo>
                  <a:pt x="95738" y="1708150"/>
                </a:lnTo>
                <a:lnTo>
                  <a:pt x="75583" y="1743075"/>
                </a:lnTo>
                <a:lnTo>
                  <a:pt x="55427" y="1782762"/>
                </a:lnTo>
                <a:lnTo>
                  <a:pt x="38632" y="1824037"/>
                </a:lnTo>
                <a:lnTo>
                  <a:pt x="23515" y="1870075"/>
                </a:lnTo>
                <a:lnTo>
                  <a:pt x="11758" y="1922462"/>
                </a:lnTo>
                <a:lnTo>
                  <a:pt x="3359" y="1982787"/>
                </a:lnTo>
                <a:lnTo>
                  <a:pt x="0" y="2051050"/>
                </a:lnTo>
                <a:lnTo>
                  <a:pt x="3359" y="2119312"/>
                </a:lnTo>
                <a:lnTo>
                  <a:pt x="11758" y="2179637"/>
                </a:lnTo>
                <a:lnTo>
                  <a:pt x="23515" y="2232025"/>
                </a:lnTo>
                <a:lnTo>
                  <a:pt x="38632" y="2278062"/>
                </a:lnTo>
                <a:lnTo>
                  <a:pt x="55427" y="2319337"/>
                </a:lnTo>
                <a:lnTo>
                  <a:pt x="75583" y="2359025"/>
                </a:lnTo>
                <a:lnTo>
                  <a:pt x="95738" y="2395537"/>
                </a:lnTo>
                <a:lnTo>
                  <a:pt x="115893" y="2433637"/>
                </a:lnTo>
                <a:lnTo>
                  <a:pt x="134368" y="2471737"/>
                </a:lnTo>
                <a:lnTo>
                  <a:pt x="152844" y="2513012"/>
                </a:lnTo>
                <a:lnTo>
                  <a:pt x="167960" y="2560637"/>
                </a:lnTo>
                <a:lnTo>
                  <a:pt x="178038" y="2613025"/>
                </a:lnTo>
                <a:lnTo>
                  <a:pt x="188115" y="2671762"/>
                </a:lnTo>
                <a:lnTo>
                  <a:pt x="189795" y="2741612"/>
                </a:lnTo>
                <a:lnTo>
                  <a:pt x="188115" y="2809875"/>
                </a:lnTo>
                <a:lnTo>
                  <a:pt x="178038" y="2868612"/>
                </a:lnTo>
                <a:lnTo>
                  <a:pt x="167960" y="2922587"/>
                </a:lnTo>
                <a:lnTo>
                  <a:pt x="152844" y="2967037"/>
                </a:lnTo>
                <a:lnTo>
                  <a:pt x="134368" y="3009900"/>
                </a:lnTo>
                <a:lnTo>
                  <a:pt x="115893" y="3046412"/>
                </a:lnTo>
                <a:lnTo>
                  <a:pt x="95738" y="3084512"/>
                </a:lnTo>
                <a:lnTo>
                  <a:pt x="75583" y="3121025"/>
                </a:lnTo>
                <a:lnTo>
                  <a:pt x="55427" y="3160712"/>
                </a:lnTo>
                <a:lnTo>
                  <a:pt x="38632" y="3201987"/>
                </a:lnTo>
                <a:lnTo>
                  <a:pt x="23515" y="3248025"/>
                </a:lnTo>
                <a:lnTo>
                  <a:pt x="11758" y="3300412"/>
                </a:lnTo>
                <a:lnTo>
                  <a:pt x="3359" y="3360737"/>
                </a:lnTo>
                <a:lnTo>
                  <a:pt x="0" y="3427412"/>
                </a:lnTo>
                <a:lnTo>
                  <a:pt x="3359" y="3497262"/>
                </a:lnTo>
                <a:lnTo>
                  <a:pt x="11758" y="3557587"/>
                </a:lnTo>
                <a:lnTo>
                  <a:pt x="23515" y="3609975"/>
                </a:lnTo>
                <a:lnTo>
                  <a:pt x="38632" y="3656012"/>
                </a:lnTo>
                <a:lnTo>
                  <a:pt x="55427" y="3697287"/>
                </a:lnTo>
                <a:lnTo>
                  <a:pt x="75583" y="3736975"/>
                </a:lnTo>
                <a:lnTo>
                  <a:pt x="115893" y="3811587"/>
                </a:lnTo>
                <a:lnTo>
                  <a:pt x="134368" y="3848100"/>
                </a:lnTo>
                <a:lnTo>
                  <a:pt x="152844" y="3890962"/>
                </a:lnTo>
                <a:lnTo>
                  <a:pt x="167960" y="3935412"/>
                </a:lnTo>
                <a:lnTo>
                  <a:pt x="178038" y="3987800"/>
                </a:lnTo>
                <a:lnTo>
                  <a:pt x="188115" y="4048125"/>
                </a:lnTo>
                <a:lnTo>
                  <a:pt x="189795" y="4116387"/>
                </a:lnTo>
                <a:lnTo>
                  <a:pt x="188115" y="4186237"/>
                </a:lnTo>
                <a:lnTo>
                  <a:pt x="178038" y="4244975"/>
                </a:lnTo>
                <a:lnTo>
                  <a:pt x="167960" y="4297362"/>
                </a:lnTo>
                <a:lnTo>
                  <a:pt x="152844" y="4343400"/>
                </a:lnTo>
                <a:lnTo>
                  <a:pt x="134368" y="4386262"/>
                </a:lnTo>
                <a:lnTo>
                  <a:pt x="115893" y="4424362"/>
                </a:lnTo>
                <a:lnTo>
                  <a:pt x="75583" y="4498975"/>
                </a:lnTo>
                <a:lnTo>
                  <a:pt x="55427" y="4537075"/>
                </a:lnTo>
                <a:lnTo>
                  <a:pt x="38632" y="4579937"/>
                </a:lnTo>
                <a:lnTo>
                  <a:pt x="23515" y="4625975"/>
                </a:lnTo>
                <a:lnTo>
                  <a:pt x="11758" y="4678362"/>
                </a:lnTo>
                <a:lnTo>
                  <a:pt x="3359" y="4738687"/>
                </a:lnTo>
                <a:lnTo>
                  <a:pt x="0" y="4806950"/>
                </a:lnTo>
                <a:lnTo>
                  <a:pt x="3359" y="4875212"/>
                </a:lnTo>
                <a:lnTo>
                  <a:pt x="11758" y="4935537"/>
                </a:lnTo>
                <a:lnTo>
                  <a:pt x="23515" y="4987925"/>
                </a:lnTo>
                <a:lnTo>
                  <a:pt x="38632" y="5033962"/>
                </a:lnTo>
                <a:lnTo>
                  <a:pt x="55427" y="5075237"/>
                </a:lnTo>
                <a:lnTo>
                  <a:pt x="75583" y="5114925"/>
                </a:lnTo>
                <a:lnTo>
                  <a:pt x="95738" y="5149850"/>
                </a:lnTo>
                <a:lnTo>
                  <a:pt x="115893" y="5186362"/>
                </a:lnTo>
                <a:lnTo>
                  <a:pt x="134368" y="5226050"/>
                </a:lnTo>
                <a:lnTo>
                  <a:pt x="152844" y="5268912"/>
                </a:lnTo>
                <a:lnTo>
                  <a:pt x="167960" y="5313362"/>
                </a:lnTo>
                <a:lnTo>
                  <a:pt x="178038" y="5365750"/>
                </a:lnTo>
                <a:lnTo>
                  <a:pt x="188115" y="5426075"/>
                </a:lnTo>
                <a:lnTo>
                  <a:pt x="189795" y="5494337"/>
                </a:lnTo>
                <a:lnTo>
                  <a:pt x="188115" y="5562600"/>
                </a:lnTo>
                <a:lnTo>
                  <a:pt x="178038" y="5622925"/>
                </a:lnTo>
                <a:lnTo>
                  <a:pt x="167960" y="5675312"/>
                </a:lnTo>
                <a:lnTo>
                  <a:pt x="152844" y="5721350"/>
                </a:lnTo>
                <a:lnTo>
                  <a:pt x="134368" y="5762625"/>
                </a:lnTo>
                <a:lnTo>
                  <a:pt x="115893" y="5802312"/>
                </a:lnTo>
                <a:lnTo>
                  <a:pt x="95738" y="5840412"/>
                </a:lnTo>
                <a:lnTo>
                  <a:pt x="75583" y="5876925"/>
                </a:lnTo>
                <a:lnTo>
                  <a:pt x="55427" y="5915025"/>
                </a:lnTo>
                <a:lnTo>
                  <a:pt x="38632" y="5956300"/>
                </a:lnTo>
                <a:lnTo>
                  <a:pt x="23515" y="6003925"/>
                </a:lnTo>
                <a:lnTo>
                  <a:pt x="11758" y="6056312"/>
                </a:lnTo>
                <a:lnTo>
                  <a:pt x="3359" y="6113462"/>
                </a:lnTo>
                <a:lnTo>
                  <a:pt x="0" y="6183312"/>
                </a:lnTo>
                <a:lnTo>
                  <a:pt x="3359" y="6251575"/>
                </a:lnTo>
                <a:lnTo>
                  <a:pt x="11758" y="6311900"/>
                </a:lnTo>
                <a:lnTo>
                  <a:pt x="23515" y="6361112"/>
                </a:lnTo>
                <a:lnTo>
                  <a:pt x="38632" y="6407150"/>
                </a:lnTo>
                <a:lnTo>
                  <a:pt x="55427" y="6448425"/>
                </a:lnTo>
                <a:lnTo>
                  <a:pt x="73903" y="6488112"/>
                </a:lnTo>
                <a:lnTo>
                  <a:pt x="92379" y="6523037"/>
                </a:lnTo>
                <a:lnTo>
                  <a:pt x="112534" y="6561137"/>
                </a:lnTo>
                <a:lnTo>
                  <a:pt x="132689" y="6597650"/>
                </a:lnTo>
                <a:lnTo>
                  <a:pt x="149485" y="6640512"/>
                </a:lnTo>
                <a:lnTo>
                  <a:pt x="166281" y="6683375"/>
                </a:lnTo>
                <a:lnTo>
                  <a:pt x="176358" y="6735762"/>
                </a:lnTo>
                <a:lnTo>
                  <a:pt x="184756" y="6791325"/>
                </a:lnTo>
                <a:lnTo>
                  <a:pt x="189795" y="6858000"/>
                </a:lnTo>
                <a:lnTo>
                  <a:pt x="334173" y="6858000"/>
                </a:lnTo>
                <a:lnTo>
                  <a:pt x="334174" y="6858000"/>
                </a:lnTo>
                <a:lnTo>
                  <a:pt x="3459219" y="6858000"/>
                </a:lnTo>
                <a:lnTo>
                  <a:pt x="4417162" y="6858000"/>
                </a:lnTo>
                <a:lnTo>
                  <a:pt x="4838076" y="6858000"/>
                </a:lnTo>
                <a:close/>
              </a:path>
            </a:pathLst>
          </a:custGeom>
          <a:solidFill>
            <a:schemeClr val="accent1">
              <a:lumMod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2A50C316-A428-2BA0-E4D8-837ACA204098}"/>
              </a:ext>
            </a:extLst>
          </p:cNvPr>
          <p:cNvSpPr>
            <a:spLocks noGrp="1"/>
          </p:cNvSpPr>
          <p:nvPr>
            <p:ph type="title"/>
          </p:nvPr>
        </p:nvSpPr>
        <p:spPr>
          <a:xfrm>
            <a:off x="765051" y="131817"/>
            <a:ext cx="3384000" cy="1492132"/>
          </a:xfrm>
        </p:spPr>
        <p:txBody>
          <a:bodyPr anchor="t">
            <a:normAutofit/>
          </a:bodyPr>
          <a:lstStyle/>
          <a:p>
            <a:r>
              <a:rPr lang="en-GB" dirty="0">
                <a:solidFill>
                  <a:schemeClr val="bg1"/>
                </a:solidFill>
              </a:rPr>
              <a:t>Trends over time cont’d</a:t>
            </a:r>
          </a:p>
        </p:txBody>
      </p:sp>
      <p:sp>
        <p:nvSpPr>
          <p:cNvPr id="12" name="Content Placeholder 2">
            <a:extLst>
              <a:ext uri="{FF2B5EF4-FFF2-40B4-BE49-F238E27FC236}">
                <a16:creationId xmlns:a16="http://schemas.microsoft.com/office/drawing/2014/main" id="{E136F3FE-6575-A34C-C697-06DC26FA06D7}"/>
              </a:ext>
            </a:extLst>
          </p:cNvPr>
          <p:cNvSpPr txBox="1">
            <a:spLocks/>
          </p:cNvSpPr>
          <p:nvPr/>
        </p:nvSpPr>
        <p:spPr>
          <a:xfrm>
            <a:off x="172060" y="2006247"/>
            <a:ext cx="3976991" cy="4767086"/>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solidFill>
                  <a:schemeClr val="bg1"/>
                </a:solidFill>
              </a:rPr>
              <a:t>Number of rides increases on standard work days (Mon-Fri)</a:t>
            </a:r>
          </a:p>
          <a:p>
            <a:r>
              <a:rPr lang="en-GB" dirty="0">
                <a:solidFill>
                  <a:schemeClr val="bg1"/>
                </a:solidFill>
              </a:rPr>
              <a:t>Sunday saw the least number of rides (453)</a:t>
            </a:r>
          </a:p>
          <a:p>
            <a:r>
              <a:rPr lang="en-GB" dirty="0">
                <a:solidFill>
                  <a:schemeClr val="bg1"/>
                </a:solidFill>
              </a:rPr>
              <a:t> Tuesday saw the highest(720)</a:t>
            </a:r>
          </a:p>
          <a:p>
            <a:r>
              <a:rPr lang="en-GB" dirty="0">
                <a:solidFill>
                  <a:schemeClr val="bg1"/>
                </a:solidFill>
              </a:rPr>
              <a:t>The number of rides peaks at 8AM and 6PM</a:t>
            </a:r>
          </a:p>
          <a:p>
            <a:r>
              <a:rPr lang="en-GB" dirty="0">
                <a:solidFill>
                  <a:schemeClr val="bg1"/>
                </a:solidFill>
              </a:rPr>
              <a:t>Regular maintenance should be scheduled in the late evening/outside of commuting times</a:t>
            </a:r>
          </a:p>
          <a:p>
            <a:endParaRPr lang="en-GB" dirty="0">
              <a:solidFill>
                <a:schemeClr val="bg1"/>
              </a:solidFill>
            </a:endParaRPr>
          </a:p>
        </p:txBody>
      </p:sp>
      <p:pic>
        <p:nvPicPr>
          <p:cNvPr id="6" name="Picture 5" descr="Chart, line chart&#10;&#10;Description automatically generated">
            <a:extLst>
              <a:ext uri="{FF2B5EF4-FFF2-40B4-BE49-F238E27FC236}">
                <a16:creationId xmlns:a16="http://schemas.microsoft.com/office/drawing/2014/main" id="{4030B3F7-914C-1A73-38F0-BCCC0DEFB8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91187" y="228593"/>
            <a:ext cx="6400813" cy="6400813"/>
          </a:xfrm>
          <a:prstGeom prst="rect">
            <a:avLst/>
          </a:prstGeom>
        </p:spPr>
      </p:pic>
      <p:pic>
        <p:nvPicPr>
          <p:cNvPr id="8" name="Picture 7" descr="Chart, line chart&#10;&#10;Description automatically generated">
            <a:extLst>
              <a:ext uri="{FF2B5EF4-FFF2-40B4-BE49-F238E27FC236}">
                <a16:creationId xmlns:a16="http://schemas.microsoft.com/office/drawing/2014/main" id="{79C21B20-9E81-ACF6-E2EB-D107C58367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91186" y="228592"/>
            <a:ext cx="6400813" cy="6400813"/>
          </a:xfrm>
          <a:prstGeom prst="rect">
            <a:avLst/>
          </a:prstGeom>
        </p:spPr>
      </p:pic>
      <p:cxnSp>
        <p:nvCxnSpPr>
          <p:cNvPr id="10" name="Straight Connector 9">
            <a:extLst>
              <a:ext uri="{FF2B5EF4-FFF2-40B4-BE49-F238E27FC236}">
                <a16:creationId xmlns:a16="http://schemas.microsoft.com/office/drawing/2014/main" id="{657DCA9D-54E5-4B4C-5B78-E8E3A94CE85D}"/>
              </a:ext>
            </a:extLst>
          </p:cNvPr>
          <p:cNvCxnSpPr>
            <a:cxnSpLocks/>
          </p:cNvCxnSpPr>
          <p:nvPr/>
        </p:nvCxnSpPr>
        <p:spPr>
          <a:xfrm>
            <a:off x="0" y="1501425"/>
            <a:ext cx="4436533" cy="0"/>
          </a:xfrm>
          <a:prstGeom prst="line">
            <a:avLst/>
          </a:prstGeom>
          <a:ln w="28575">
            <a:solidFill>
              <a:schemeClr val="bg1"/>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13350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subTnLst>
                                    <p:set>
                                      <p:cBhvr override="childStyle">
                                        <p:cTn dur="1" fill="hold" display="0" masterRel="nextClick" afterEffect="1"/>
                                        <p:tgtEl>
                                          <p:spTgt spid="8"/>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2CB0DA-46DD-1709-870E-047064AFCD15}"/>
              </a:ext>
            </a:extLst>
          </p:cNvPr>
          <p:cNvSpPr>
            <a:spLocks noGrp="1"/>
          </p:cNvSpPr>
          <p:nvPr>
            <p:ph type="title"/>
          </p:nvPr>
        </p:nvSpPr>
        <p:spPr>
          <a:xfrm>
            <a:off x="4965430" y="629268"/>
            <a:ext cx="6586491" cy="1286160"/>
          </a:xfrm>
        </p:spPr>
        <p:txBody>
          <a:bodyPr anchor="b">
            <a:normAutofit/>
          </a:bodyPr>
          <a:lstStyle/>
          <a:p>
            <a:r>
              <a:rPr lang="en-GB" sz="4100" dirty="0"/>
              <a:t>Conclusions and recommendations</a:t>
            </a:r>
          </a:p>
        </p:txBody>
      </p:sp>
      <p:sp>
        <p:nvSpPr>
          <p:cNvPr id="3" name="Content Placeholder 2">
            <a:extLst>
              <a:ext uri="{FF2B5EF4-FFF2-40B4-BE49-F238E27FC236}">
                <a16:creationId xmlns:a16="http://schemas.microsoft.com/office/drawing/2014/main" id="{792823C4-AE99-1246-4415-0B8200F2F6C6}"/>
              </a:ext>
            </a:extLst>
          </p:cNvPr>
          <p:cNvSpPr>
            <a:spLocks noGrp="1"/>
          </p:cNvSpPr>
          <p:nvPr>
            <p:ph idx="1"/>
          </p:nvPr>
        </p:nvSpPr>
        <p:spPr>
          <a:xfrm>
            <a:off x="4965431" y="2438400"/>
            <a:ext cx="6586489" cy="3785419"/>
          </a:xfrm>
        </p:spPr>
        <p:txBody>
          <a:bodyPr>
            <a:normAutofit/>
          </a:bodyPr>
          <a:lstStyle/>
          <a:p>
            <a:r>
              <a:rPr lang="en-GB" sz="2000" dirty="0"/>
              <a:t>Review the number of bikes at high/low traffic stations to improve effective allocation of bicycles</a:t>
            </a:r>
          </a:p>
          <a:p>
            <a:r>
              <a:rPr lang="en-GB" sz="2000" dirty="0"/>
              <a:t>Schedule any necessary longer maintenance for winter months when usage is lowest (February)</a:t>
            </a:r>
          </a:p>
          <a:p>
            <a:r>
              <a:rPr lang="en-GB" sz="2000" dirty="0"/>
              <a:t>Review bike availability during the weekday rush hours</a:t>
            </a:r>
          </a:p>
          <a:p>
            <a:r>
              <a:rPr lang="en-GB" sz="2000" dirty="0"/>
              <a:t>Schedule regular maintenance on bikes in the evening when usage is lowest.</a:t>
            </a:r>
          </a:p>
          <a:p>
            <a:r>
              <a:rPr lang="en-GB" sz="2000" dirty="0"/>
              <a:t>Collect data for other areas of service where usage patterns will differ.</a:t>
            </a:r>
          </a:p>
          <a:p>
            <a:r>
              <a:rPr lang="en-GB" sz="2000" dirty="0"/>
              <a:t>Consider collecting data about how many bikes are available to check availability over time.</a:t>
            </a:r>
          </a:p>
          <a:p>
            <a:endParaRPr lang="en-GB" sz="2000" dirty="0"/>
          </a:p>
          <a:p>
            <a:endParaRPr lang="en-GB" sz="2000" dirty="0"/>
          </a:p>
          <a:p>
            <a:endParaRPr lang="en-GB" sz="2000" dirty="0"/>
          </a:p>
        </p:txBody>
      </p:sp>
      <p:pic>
        <p:nvPicPr>
          <p:cNvPr id="5" name="Picture 4" descr="Red bicycle tires">
            <a:extLst>
              <a:ext uri="{FF2B5EF4-FFF2-40B4-BE49-F238E27FC236}">
                <a16:creationId xmlns:a16="http://schemas.microsoft.com/office/drawing/2014/main" id="{60DDA461-6749-0464-E887-1681D4D89E7D}"/>
              </a:ext>
            </a:extLst>
          </p:cNvPr>
          <p:cNvPicPr>
            <a:picLocks noChangeAspect="1"/>
          </p:cNvPicPr>
          <p:nvPr/>
        </p:nvPicPr>
        <p:blipFill rotWithShape="1">
          <a:blip r:embed="rId2"/>
          <a:srcRect l="52136" r="2745" b="-1"/>
          <a:stretch/>
        </p:blipFill>
        <p:spPr>
          <a:xfrm>
            <a:off x="20" y="10"/>
            <a:ext cx="4635571" cy="6857990"/>
          </a:xfrm>
          <a:prstGeom prst="rect">
            <a:avLst/>
          </a:prstGeom>
          <a:effectLst/>
        </p:spPr>
      </p:pic>
      <p:cxnSp>
        <p:nvCxnSpPr>
          <p:cNvPr id="9" name="Straight Connector 8">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F8C46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70408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1713</TotalTime>
  <Words>687</Words>
  <Application>Microsoft Office PowerPoint</Application>
  <PresentationFormat>Widescreen</PresentationFormat>
  <Paragraphs>90</Paragraphs>
  <Slides>8</Slides>
  <Notes>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vt:i4>
      </vt:variant>
    </vt:vector>
  </HeadingPairs>
  <TitlesOfParts>
    <vt:vector size="12" baseType="lpstr">
      <vt:lpstr>Arial</vt:lpstr>
      <vt:lpstr>Calibri</vt:lpstr>
      <vt:lpstr>Calibri Light</vt:lpstr>
      <vt:lpstr>Office Theme</vt:lpstr>
      <vt:lpstr>NYC Citi Bikes </vt:lpstr>
      <vt:lpstr>Business question</vt:lpstr>
      <vt:lpstr>Data collected</vt:lpstr>
      <vt:lpstr>Limitations to the dataset</vt:lpstr>
      <vt:lpstr>Highest and lowest use stations</vt:lpstr>
      <vt:lpstr>Trends over time</vt:lpstr>
      <vt:lpstr>Trends over time cont’d</vt:lpstr>
      <vt:lpstr>Conclusions and recommendations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NYC Citi Bikes </dc:title>
  <dc:creator>Jenny Zike</dc:creator>
  <cp:lastModifiedBy>Jenny Zike</cp:lastModifiedBy>
  <cp:revision>3</cp:revision>
  <dcterms:created xsi:type="dcterms:W3CDTF">2022-08-23T20:23:13Z</dcterms:created>
  <dcterms:modified xsi:type="dcterms:W3CDTF">2022-08-25T10:36:46Z</dcterms:modified>
</cp:coreProperties>
</file>